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5" r:id="rId4"/>
    <p:sldMasterId id="2147484065" r:id="rId5"/>
    <p:sldMasterId id="2147484017" r:id="rId6"/>
    <p:sldMasterId id="2147484029" r:id="rId7"/>
    <p:sldMasterId id="2147484041" r:id="rId8"/>
    <p:sldMasterId id="2147484053" r:id="rId9"/>
    <p:sldMasterId id="2147484092" r:id="rId10"/>
    <p:sldMasterId id="2147484079" r:id="rId11"/>
  </p:sldMasterIdLst>
  <p:notesMasterIdLst>
    <p:notesMasterId r:id="rId22"/>
  </p:notesMasterIdLst>
  <p:handoutMasterIdLst>
    <p:handoutMasterId r:id="rId23"/>
  </p:handoutMasterIdLst>
  <p:sldIdLst>
    <p:sldId id="335" r:id="rId12"/>
    <p:sldId id="380" r:id="rId13"/>
    <p:sldId id="366" r:id="rId14"/>
    <p:sldId id="392" r:id="rId15"/>
    <p:sldId id="393" r:id="rId16"/>
    <p:sldId id="368" r:id="rId17"/>
    <p:sldId id="394" r:id="rId18"/>
    <p:sldId id="395" r:id="rId19"/>
    <p:sldId id="396" r:id="rId20"/>
    <p:sldId id="39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4">
          <p15:clr>
            <a:srgbClr val="A4A3A4"/>
          </p15:clr>
        </p15:guide>
        <p15:guide id="2" pos="32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Wright" initials="JW" lastIdx="1" clrIdx="0">
    <p:extLst>
      <p:ext uri="{19B8F6BF-5375-455C-9EA6-DF929625EA0E}">
        <p15:presenceInfo xmlns:p15="http://schemas.microsoft.com/office/powerpoint/2012/main" userId="S::john.wright@jax.org::47e2640e-8faf-449a-a722-5fa05170a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80C4FE"/>
    <a:srgbClr val="61B3DE"/>
    <a:srgbClr val="FFFFFF"/>
    <a:srgbClr val="0B6EC5"/>
    <a:srgbClr val="9CDC57"/>
    <a:srgbClr val="FFFF6F"/>
    <a:srgbClr val="4B4A49"/>
    <a:srgbClr val="AE598B"/>
    <a:srgbClr val="028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5118" autoAdjust="0"/>
  </p:normalViewPr>
  <p:slideViewPr>
    <p:cSldViewPr snapToGrid="0" snapToObjects="1" showGuides="1">
      <p:cViewPr varScale="1">
        <p:scale>
          <a:sx n="150" d="100"/>
          <a:sy n="150" d="100"/>
        </p:scale>
        <p:origin x="252" y="126"/>
      </p:cViewPr>
      <p:guideLst>
        <p:guide orient="horz" pos="894"/>
        <p:guide pos="3255"/>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80C841-A34D-0F44-B99C-434D0D484263}" type="datetimeFigureOut">
              <a:rPr lang="en-US" smtClean="0"/>
              <a:pPr/>
              <a:t>7/18/2022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77D7A8-7AD1-D847-88F0-AC6D5D927949}" type="slidenum">
              <a:rPr lang="en-US" smtClean="0"/>
              <a:pPr/>
              <a:t>‹#›</a:t>
            </a:fld>
            <a:endParaRPr lang="en-US"/>
          </a:p>
        </p:txBody>
      </p:sp>
    </p:spTree>
    <p:extLst>
      <p:ext uri="{BB962C8B-B14F-4D97-AF65-F5344CB8AC3E}">
        <p14:creationId xmlns:p14="http://schemas.microsoft.com/office/powerpoint/2010/main" val="533477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F55D3-CD27-9042-95C4-4762BDC1F504}" type="datetimeFigureOut">
              <a:rPr lang="en-US" smtClean="0"/>
              <a:pPr/>
              <a:t>7/18/2022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1C36C-116C-BC4F-AAB9-02D408A4C5FD}" type="slidenum">
              <a:rPr lang="en-US" smtClean="0"/>
              <a:pPr/>
              <a:t>‹#›</a:t>
            </a:fld>
            <a:endParaRPr lang="en-US"/>
          </a:p>
        </p:txBody>
      </p:sp>
    </p:spTree>
    <p:extLst>
      <p:ext uri="{BB962C8B-B14F-4D97-AF65-F5344CB8AC3E}">
        <p14:creationId xmlns:p14="http://schemas.microsoft.com/office/powerpoint/2010/main" val="2244779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1C36C-116C-BC4F-AAB9-02D408A4C5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19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3</a:t>
            </a:fld>
            <a:endParaRPr lang="en-US"/>
          </a:p>
        </p:txBody>
      </p:sp>
    </p:spTree>
    <p:extLst>
      <p:ext uri="{BB962C8B-B14F-4D97-AF65-F5344CB8AC3E}">
        <p14:creationId xmlns:p14="http://schemas.microsoft.com/office/powerpoint/2010/main" val="215815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4</a:t>
            </a:fld>
            <a:endParaRPr lang="en-US"/>
          </a:p>
        </p:txBody>
      </p:sp>
    </p:spTree>
    <p:extLst>
      <p:ext uri="{BB962C8B-B14F-4D97-AF65-F5344CB8AC3E}">
        <p14:creationId xmlns:p14="http://schemas.microsoft.com/office/powerpoint/2010/main" val="4948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5</a:t>
            </a:fld>
            <a:endParaRPr lang="en-US"/>
          </a:p>
        </p:txBody>
      </p:sp>
    </p:spTree>
    <p:extLst>
      <p:ext uri="{BB962C8B-B14F-4D97-AF65-F5344CB8AC3E}">
        <p14:creationId xmlns:p14="http://schemas.microsoft.com/office/powerpoint/2010/main" val="35734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6</a:t>
            </a:fld>
            <a:endParaRPr lang="en-US"/>
          </a:p>
        </p:txBody>
      </p:sp>
    </p:spTree>
    <p:extLst>
      <p:ext uri="{BB962C8B-B14F-4D97-AF65-F5344CB8AC3E}">
        <p14:creationId xmlns:p14="http://schemas.microsoft.com/office/powerpoint/2010/main" val="42638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7</a:t>
            </a:fld>
            <a:endParaRPr lang="en-US"/>
          </a:p>
        </p:txBody>
      </p:sp>
    </p:spTree>
    <p:extLst>
      <p:ext uri="{BB962C8B-B14F-4D97-AF65-F5344CB8AC3E}">
        <p14:creationId xmlns:p14="http://schemas.microsoft.com/office/powerpoint/2010/main" val="188037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8</a:t>
            </a:fld>
            <a:endParaRPr lang="en-US"/>
          </a:p>
        </p:txBody>
      </p:sp>
    </p:spTree>
    <p:extLst>
      <p:ext uri="{BB962C8B-B14F-4D97-AF65-F5344CB8AC3E}">
        <p14:creationId xmlns:p14="http://schemas.microsoft.com/office/powerpoint/2010/main" val="157828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Submit</a:t>
            </a:r>
            <a:r>
              <a:rPr lang="en-US" baseline="0" dirty="0"/>
              <a:t> via Service Portal (want to minimize non-standard requests and emails)</a:t>
            </a:r>
          </a:p>
          <a:p>
            <a:pPr marL="171450" indent="-171450">
              <a:buFont typeface="Arial" panose="020B0604020202020204" pitchFamily="34" charset="0"/>
              <a:buChar char="•"/>
            </a:pPr>
            <a:r>
              <a:rPr lang="en-US" baseline="0" dirty="0"/>
              <a:t>“Request on behalf”; requested for is always the person that this request is for, not the submitter.</a:t>
            </a:r>
          </a:p>
          <a:p>
            <a:pPr marL="171450" indent="-171450">
              <a:buFont typeface="Arial" panose="020B0604020202020204" pitchFamily="34" charset="0"/>
              <a:buChar char="•"/>
            </a:pPr>
            <a:r>
              <a:rPr lang="en-US" baseline="0" dirty="0"/>
              <a:t>Standard approvals to be applied (manager, service owner) but not always required</a:t>
            </a:r>
          </a:p>
          <a:p>
            <a:pPr marL="171450" indent="-171450">
              <a:buFont typeface="Arial" panose="020B0604020202020204" pitchFamily="34" charset="0"/>
              <a:buChar char="•"/>
            </a:pPr>
            <a:r>
              <a:rPr lang="en-US" baseline="0" dirty="0"/>
              <a:t>Fulfillment by tasks to a fulfillment group who then chooses a Technician to execute the task</a:t>
            </a:r>
          </a:p>
          <a:p>
            <a:pPr marL="171450" indent="-171450">
              <a:buFont typeface="Arial" panose="020B0604020202020204" pitchFamily="34" charset="0"/>
              <a:buChar char="•"/>
            </a:pPr>
            <a:r>
              <a:rPr lang="en-US" baseline="0" dirty="0"/>
              <a:t>Standard notifications to keep user aware of the progress</a:t>
            </a:r>
          </a:p>
          <a:p>
            <a:pPr marL="171450" indent="-171450">
              <a:buFont typeface="Arial" panose="020B0604020202020204" pitchFamily="34" charset="0"/>
              <a:buChar char="•"/>
            </a:pPr>
            <a:r>
              <a:rPr lang="en-US" baseline="0" dirty="0"/>
              <a:t>Measurement system to help us baseline</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9</a:t>
            </a:fld>
            <a:endParaRPr lang="en-US"/>
          </a:p>
        </p:txBody>
      </p:sp>
    </p:spTree>
    <p:extLst>
      <p:ext uri="{BB962C8B-B14F-4D97-AF65-F5344CB8AC3E}">
        <p14:creationId xmlns:p14="http://schemas.microsoft.com/office/powerpoint/2010/main" val="2267554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descr="master_bg.png"/>
          <p:cNvPicPr>
            <a:picLocks noChangeAspect="1"/>
          </p:cNvPicPr>
          <p:nvPr userDrawn="1"/>
        </p:nvPicPr>
        <p:blipFill>
          <a:blip r:embed="rId2"/>
          <a:stretch>
            <a:fillRect/>
          </a:stretch>
        </p:blipFill>
        <p:spPr>
          <a:xfrm>
            <a:off x="2260600" y="-19051"/>
            <a:ext cx="6883400" cy="5162551"/>
          </a:xfrm>
          <a:prstGeom prst="rect">
            <a:avLst/>
          </a:prstGeom>
        </p:spPr>
      </p:pic>
      <p:sp>
        <p:nvSpPr>
          <p:cNvPr id="17" name="Rectangle 16"/>
          <p:cNvSpPr/>
          <p:nvPr userDrawn="1"/>
        </p:nvSpPr>
        <p:spPr>
          <a:xfrm>
            <a:off x="457200" y="-19050"/>
            <a:ext cx="5491748" cy="516255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49808"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9808"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4572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89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10"/>
          <p:cNvSpPr>
            <a:spLocks noGrp="1"/>
          </p:cNvSpPr>
          <p:nvPr>
            <p:ph type="pic" sz="quarter" idx="10"/>
          </p:nvPr>
        </p:nvSpPr>
        <p:spPr>
          <a:xfrm>
            <a:off x="457200" y="0"/>
            <a:ext cx="3199814" cy="5143500"/>
          </a:xfrm>
        </p:spPr>
        <p:txBody>
          <a:bodyPr/>
          <a:lstStyle/>
          <a:p>
            <a:r>
              <a:rPr lang="en-US"/>
              <a:t>Drag picture to placeholder or click icon to add</a:t>
            </a:r>
          </a:p>
        </p:txBody>
      </p:sp>
      <p:sp>
        <p:nvSpPr>
          <p:cNvPr id="9" name="Rectangle 8"/>
          <p:cNvSpPr/>
          <p:nvPr/>
        </p:nvSpPr>
        <p:spPr>
          <a:xfrm>
            <a:off x="3657600" y="0"/>
            <a:ext cx="5486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976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mage - Large">
    <p:spTree>
      <p:nvGrpSpPr>
        <p:cNvPr id="1" name=""/>
        <p:cNvGrpSpPr/>
        <p:nvPr/>
      </p:nvGrpSpPr>
      <p:grpSpPr>
        <a:xfrm>
          <a:off x="0" y="0"/>
          <a:ext cx="0" cy="0"/>
          <a:chOff x="0" y="0"/>
          <a:chExt cx="0" cy="0"/>
        </a:xfrm>
      </p:grpSpPr>
      <p:pic>
        <p:nvPicPr>
          <p:cNvPr id="10" name="JAX_Logo_Amination-1080p-29_97fps_white.mp4">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309644"/>
            <a:ext cx="9144000" cy="5143500"/>
          </a:xfrm>
          <a:prstGeom prst="rect">
            <a:avLst/>
          </a:prstGeom>
        </p:spPr>
      </p:pic>
      <p:pic>
        <p:nvPicPr>
          <p:cNvPr id="11" name="Picture 10" descr="Screen Shot 2016-01-21 at 9.41.53 AM.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62077" y="1456041"/>
            <a:ext cx="5092128" cy="2436274"/>
          </a:xfrm>
          <a:prstGeom prst="rect">
            <a:avLst/>
          </a:prstGeom>
        </p:spPr>
      </p:pic>
    </p:spTree>
    <p:extLst>
      <p:ext uri="{BB962C8B-B14F-4D97-AF65-F5344CB8AC3E}">
        <p14:creationId xmlns:p14="http://schemas.microsoft.com/office/powerpoint/2010/main" val="3050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mediacall" presetSubtype="0" fill="hold" nodeType="withEffect">
                                  <p:stCondLst>
                                    <p:cond delay="0"/>
                                  </p:stCondLst>
                                  <p:childTnLst>
                                    <p:cmd type="call" cmd="playFrom(0.0)">
                                      <p:cBhvr>
                                        <p:cTn id="8" dur="706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0"/>
                                        </p:tgtEl>
                                      </p:cBhvr>
                                    </p:cmd>
                                  </p:childTnLst>
                                </p:cTn>
                              </p:par>
                            </p:childTnLst>
                          </p:cTn>
                        </p:par>
                      </p:childTnLst>
                    </p:cTn>
                  </p:par>
                </p:childTnLst>
              </p:cTn>
              <p:nextCondLst>
                <p:cond evt="onClick" delay="0">
                  <p:tgtEl>
                    <p:spTgt spid="10"/>
                  </p:tgtEl>
                </p:cond>
              </p:nextCondLst>
            </p:seq>
            <p:video>
              <p:cMediaNode vol="80000">
                <p:cTn id="14" fill="hold" display="0">
                  <p:stCondLst>
                    <p:cond delay="indefinite"/>
                  </p:stCondLst>
                </p:cTn>
                <p:tgtEl>
                  <p:spTgt spid="10"/>
                </p:tgtEl>
              </p:cMediaNode>
            </p:video>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descr="master_bg.png"/>
          <p:cNvPicPr>
            <a:picLocks noChangeAspect="1"/>
          </p:cNvPicPr>
          <p:nvPr/>
        </p:nvPicPr>
        <p:blipFill>
          <a:blip r:embed="rId2"/>
          <a:stretch>
            <a:fillRect/>
          </a:stretch>
        </p:blipFill>
        <p:spPr>
          <a:xfrm>
            <a:off x="2286457" y="2"/>
            <a:ext cx="6857543" cy="5143157"/>
          </a:xfrm>
          <a:prstGeom prst="rect">
            <a:avLst/>
          </a:prstGeom>
        </p:spPr>
      </p:pic>
      <p:sp>
        <p:nvSpPr>
          <p:cNvPr id="9" name="Rectangle 8"/>
          <p:cNvSpPr/>
          <p:nvPr/>
        </p:nvSpPr>
        <p:spPr>
          <a:xfrm>
            <a:off x="457205" y="0"/>
            <a:ext cx="1348013"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086427" y="772992"/>
            <a:ext cx="6812644" cy="1927349"/>
          </a:xfrm>
        </p:spPr>
        <p:txBody>
          <a:bodyPr/>
          <a:lstStyle>
            <a:lvl1pPr>
              <a:defRPr sz="4000">
                <a:solidFill>
                  <a:schemeClr val="accent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086432" y="2914650"/>
            <a:ext cx="3528787" cy="1314450"/>
          </a:xfrm>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1"/>
          <p:cNvSpPr/>
          <p:nvPr userDrawn="1"/>
        </p:nvSpPr>
        <p:spPr>
          <a:xfrm>
            <a:off x="0" y="0"/>
            <a:ext cx="4572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752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2"/>
          </p:nvPr>
        </p:nvSpPr>
        <p:spPr>
          <a:xfrm>
            <a:off x="451586" y="1200150"/>
            <a:ext cx="8375650" cy="3623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797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451585" y="1200151"/>
            <a:ext cx="4090438" cy="363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4736062" y="1200151"/>
            <a:ext cx="4090438" cy="363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08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451586" y="1200151"/>
            <a:ext cx="8374914" cy="3235778"/>
          </a:xfrm>
        </p:spPr>
        <p:txBody>
          <a:bodyPr/>
          <a:lstStyle/>
          <a:p>
            <a:r>
              <a:rPr lang="en-US" dirty="0"/>
              <a:t>Drag picture to placeholder or click icon to add</a:t>
            </a:r>
          </a:p>
        </p:txBody>
      </p:sp>
      <p:sp>
        <p:nvSpPr>
          <p:cNvPr id="4" name="Text Placeholder 3"/>
          <p:cNvSpPr>
            <a:spLocks noGrp="1"/>
          </p:cNvSpPr>
          <p:nvPr>
            <p:ph type="body" sz="quarter" idx="11"/>
          </p:nvPr>
        </p:nvSpPr>
        <p:spPr>
          <a:xfrm>
            <a:off x="461055" y="4545977"/>
            <a:ext cx="4129088" cy="333375"/>
          </a:xfrm>
        </p:spPr>
        <p:txBody>
          <a:bodyPr/>
          <a:lstStyle>
            <a:lvl1pPr marL="0" indent="0">
              <a:buFont typeface="Arial"/>
              <a:buNone/>
              <a:defRPr sz="14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4086819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Tree>
    <p:extLst>
      <p:ext uri="{BB962C8B-B14F-4D97-AF65-F5344CB8AC3E}">
        <p14:creationId xmlns:p14="http://schemas.microsoft.com/office/powerpoint/2010/main" val="4203211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lue - Divid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05217" y="0"/>
            <a:ext cx="7338787"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177147" y="772992"/>
            <a:ext cx="6667501"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177147" y="2914650"/>
            <a:ext cx="3528787" cy="131445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1"/>
          <p:cNvSpPr/>
          <p:nvPr userDrawn="1"/>
        </p:nvSpPr>
        <p:spPr>
          <a:xfrm>
            <a:off x="457200" y="0"/>
            <a:ext cx="1348017"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1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descr="master_bg.png"/>
          <p:cNvPicPr>
            <a:picLocks noChangeAspect="1"/>
          </p:cNvPicPr>
          <p:nvPr userDrawn="1"/>
        </p:nvPicPr>
        <p:blipFill>
          <a:blip r:embed="rId2"/>
          <a:stretch>
            <a:fillRect/>
          </a:stretch>
        </p:blipFill>
        <p:spPr>
          <a:xfrm>
            <a:off x="2260600" y="-19051"/>
            <a:ext cx="6883400" cy="5162551"/>
          </a:xfrm>
          <a:prstGeom prst="rect">
            <a:avLst/>
          </a:prstGeom>
        </p:spPr>
      </p:pic>
      <p:sp>
        <p:nvSpPr>
          <p:cNvPr id="9" name="Rectangle 8"/>
          <p:cNvSpPr/>
          <p:nvPr/>
        </p:nvSpPr>
        <p:spPr>
          <a:xfrm>
            <a:off x="457200" y="0"/>
            <a:ext cx="549174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49808"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9808"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0" y="0"/>
            <a:ext cx="4572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05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152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0"/>
            <a:ext cx="3048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2"/>
          </p:nvPr>
        </p:nvSpPr>
        <p:spPr>
          <a:xfrm>
            <a:off x="941446" y="1200150"/>
            <a:ext cx="7885057"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58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152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0"/>
            <a:ext cx="3048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2"/>
          </p:nvPr>
        </p:nvSpPr>
        <p:spPr>
          <a:xfrm>
            <a:off x="941446" y="1200150"/>
            <a:ext cx="7885057"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0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941443"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5008204"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152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52400" y="0"/>
            <a:ext cx="3048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3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941443" y="1200151"/>
            <a:ext cx="7315200" cy="2743200"/>
          </a:xfrm>
        </p:spPr>
        <p:txBody>
          <a:bodyPr/>
          <a:lstStyle/>
          <a:p>
            <a:r>
              <a:rPr lang="en-US" dirty="0"/>
              <a:t>Drag picture to placeholder or click icon to add</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950917" y="4049318"/>
            <a:ext cx="3535363" cy="333375"/>
          </a:xfrm>
        </p:spPr>
        <p:txBody>
          <a:bodyPr/>
          <a:lstStyle>
            <a:lvl1pPr marL="0" indent="0">
              <a:buFont typeface="Arial"/>
              <a:buNone/>
              <a:defRPr sz="1400">
                <a:solidFill>
                  <a:schemeClr val="tx2"/>
                </a:solidFill>
              </a:defRPr>
            </a:lvl1pPr>
          </a:lstStyle>
          <a:p>
            <a:pPr lvl="0"/>
            <a:r>
              <a:rPr lang="en-US" dirty="0"/>
              <a:t>Click to edit Master text styles</a:t>
            </a:r>
          </a:p>
        </p:txBody>
      </p:sp>
      <p:sp>
        <p:nvSpPr>
          <p:cNvPr id="7" name="Rectangle 6"/>
          <p:cNvSpPr/>
          <p:nvPr userDrawn="1"/>
        </p:nvSpPr>
        <p:spPr>
          <a:xfrm>
            <a:off x="0" y="0"/>
            <a:ext cx="152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0"/>
            <a:ext cx="3048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794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6" name="Rectangle 5"/>
          <p:cNvSpPr/>
          <p:nvPr userDrawn="1"/>
        </p:nvSpPr>
        <p:spPr>
          <a:xfrm>
            <a:off x="0" y="0"/>
            <a:ext cx="152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0"/>
            <a:ext cx="3048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238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lstStyle/>
          <a:p>
            <a:r>
              <a:rPr lang="en-US" dirty="0"/>
              <a:t>Click to edit Master title style</a:t>
            </a:r>
          </a:p>
        </p:txBody>
      </p:sp>
      <p:sp>
        <p:nvSpPr>
          <p:cNvPr id="7" name="Rectangle 6"/>
          <p:cNvSpPr/>
          <p:nvPr userDrawn="1"/>
        </p:nvSpPr>
        <p:spPr>
          <a:xfrm>
            <a:off x="0" y="0"/>
            <a:ext cx="152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0"/>
            <a:ext cx="3048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57200" y="3"/>
            <a:ext cx="5029200" cy="5143499"/>
          </a:xfrm>
        </p:spPr>
        <p:txBody>
          <a:bodyPr/>
          <a:lstStyle/>
          <a:p>
            <a:r>
              <a:rPr lang="en-US"/>
              <a:t>Drag picture to placeholder or click icon to add</a:t>
            </a:r>
            <a:endParaRPr lang="en-US" dirty="0"/>
          </a:p>
        </p:txBody>
      </p:sp>
      <p:sp>
        <p:nvSpPr>
          <p:cNvPr id="12" name="Content Placeholder 2"/>
          <p:cNvSpPr>
            <a:spLocks noGrp="1"/>
          </p:cNvSpPr>
          <p:nvPr>
            <p:ph sz="half" idx="11"/>
          </p:nvPr>
        </p:nvSpPr>
        <p:spPr>
          <a:xfrm>
            <a:off x="5626100" y="685803"/>
            <a:ext cx="3200400" cy="3880247"/>
          </a:xfrm>
        </p:spPr>
        <p:txBody>
          <a:bodyPr/>
          <a:lstStyle>
            <a:lvl1pPr marL="342900" marR="0" indent="-342900" algn="l" defTabSz="457200" rtl="0" eaLnBrk="1" fontAlgn="auto" latinLnBrk="0" hangingPunct="1">
              <a:lnSpc>
                <a:spcPct val="102000"/>
              </a:lnSpc>
              <a:spcBef>
                <a:spcPts val="600"/>
              </a:spcBef>
              <a:spcAft>
                <a:spcPts val="1400"/>
              </a:spcAft>
              <a:buClrTx/>
              <a:buSzPct val="100000"/>
              <a:buFontTx/>
              <a:buBlip>
                <a:blip r:embed="rId2"/>
              </a:buBlip>
              <a:tabLst/>
              <a:defRPr sz="2400"/>
            </a:lvl1pPr>
            <a:lvl2pPr marL="687388" marR="0" indent="-344488" algn="l" defTabSz="457200" rtl="0" eaLnBrk="1" fontAlgn="auto" latinLnBrk="0" hangingPunct="1">
              <a:lnSpc>
                <a:spcPct val="100000"/>
              </a:lnSpc>
              <a:spcBef>
                <a:spcPts val="0"/>
              </a:spcBef>
              <a:spcAft>
                <a:spcPts val="600"/>
              </a:spcAft>
              <a:buClr>
                <a:srgbClr val="A2AAAD"/>
              </a:buClr>
              <a:buSzPct val="120000"/>
              <a:buFont typeface="Courier New"/>
              <a:buChar char="o"/>
              <a:tabLst/>
              <a:defRPr sz="2000"/>
            </a:lvl2pPr>
            <a:lvl3pPr marL="1030288" marR="0" indent="-342900" algn="l" defTabSz="457200" rtl="0" eaLnBrk="1" fontAlgn="auto" latinLnBrk="0" hangingPunct="1">
              <a:lnSpc>
                <a:spcPct val="100000"/>
              </a:lnSpc>
              <a:spcBef>
                <a:spcPts val="0"/>
              </a:spcBef>
              <a:spcAft>
                <a:spcPts val="600"/>
              </a:spcAft>
              <a:buClrTx/>
              <a:buSzPct val="100000"/>
              <a:buFontTx/>
              <a:buBlip>
                <a:blip r:embed="rId3"/>
              </a:buBlip>
              <a:tabLst/>
              <a:defRPr sz="1600"/>
            </a:lvl3pPr>
            <a:lvl4pPr marL="1258888" marR="0" indent="-228600" algn="l" defTabSz="457200" rtl="0" eaLnBrk="1" fontAlgn="auto" latinLnBrk="0" hangingPunct="1">
              <a:lnSpc>
                <a:spcPct val="100000"/>
              </a:lnSpc>
              <a:spcBef>
                <a:spcPts val="0"/>
              </a:spcBef>
              <a:spcAft>
                <a:spcPts val="600"/>
              </a:spcAft>
              <a:buClr>
                <a:srgbClr val="A2AAAD"/>
              </a:buClr>
              <a:buSzPct val="110000"/>
              <a:buFont typeface="Arial"/>
              <a:buChar char="•"/>
              <a:tabLst/>
              <a:defRPr sz="1600"/>
            </a:lvl4pPr>
            <a:lvl5pPr>
              <a:defRPr sz="14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342900" marR="0" lvl="1"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Second level</a:t>
            </a:r>
          </a:p>
          <a:p>
            <a:pPr marL="342900" marR="0" lvl="2"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Third level</a:t>
            </a:r>
          </a:p>
          <a:p>
            <a:pPr marL="342900" marR="0" lvl="3"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15" name="Rectangle 14"/>
          <p:cNvSpPr/>
          <p:nvPr userDrawn="1"/>
        </p:nvSpPr>
        <p:spPr>
          <a:xfrm>
            <a:off x="0" y="0"/>
            <a:ext cx="152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0"/>
            <a:ext cx="3048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36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457200" y="3"/>
            <a:ext cx="8686800" cy="5143499"/>
          </a:xfrm>
        </p:spPr>
        <p:txBody>
          <a:bodyPr/>
          <a:lstStyle/>
          <a:p>
            <a:r>
              <a:rPr lang="en-US"/>
              <a:t>Drag picture to placeholder or click icon to add</a:t>
            </a:r>
          </a:p>
        </p:txBody>
      </p:sp>
      <p:sp>
        <p:nvSpPr>
          <p:cNvPr id="7" name="Rectangle 6"/>
          <p:cNvSpPr/>
          <p:nvPr userDrawn="1"/>
        </p:nvSpPr>
        <p:spPr>
          <a:xfrm>
            <a:off x="0" y="0"/>
            <a:ext cx="152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52400" y="0"/>
            <a:ext cx="304800"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774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0" y="0"/>
            <a:ext cx="3195052" cy="5143500"/>
          </a:xfrm>
          <a:prstGeom prst="rect">
            <a:avLst/>
          </a:prstGeom>
          <a:solidFill>
            <a:srgbClr val="5CA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7" y="0"/>
            <a:ext cx="5488573"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94768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10"/>
          <p:cNvSpPr>
            <a:spLocks noGrp="1"/>
          </p:cNvSpPr>
          <p:nvPr>
            <p:ph type="pic" sz="quarter" idx="10"/>
          </p:nvPr>
        </p:nvSpPr>
        <p:spPr>
          <a:xfrm>
            <a:off x="457200" y="0"/>
            <a:ext cx="3199814" cy="5143500"/>
          </a:xfrm>
        </p:spPr>
        <p:txBody>
          <a:bodyPr/>
          <a:lstStyle/>
          <a:p>
            <a:r>
              <a:rPr lang="en-US"/>
              <a:t>Drag picture to placeholder or click icon to add</a:t>
            </a:r>
          </a:p>
        </p:txBody>
      </p:sp>
      <p:sp>
        <p:nvSpPr>
          <p:cNvPr id="9" name="Rectangle 8"/>
          <p:cNvSpPr/>
          <p:nvPr/>
        </p:nvSpPr>
        <p:spPr>
          <a:xfrm>
            <a:off x="3657600" y="0"/>
            <a:ext cx="54864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58696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descr="master_bg.png"/>
          <p:cNvPicPr>
            <a:picLocks noChangeAspect="1"/>
          </p:cNvPicPr>
          <p:nvPr userDrawn="1"/>
        </p:nvPicPr>
        <p:blipFill>
          <a:blip r:embed="rId2"/>
          <a:stretch>
            <a:fillRect/>
          </a:stretch>
        </p:blipFill>
        <p:spPr>
          <a:xfrm>
            <a:off x="2260600" y="-19051"/>
            <a:ext cx="6883400" cy="5162551"/>
          </a:xfrm>
          <a:prstGeom prst="rect">
            <a:avLst/>
          </a:prstGeom>
        </p:spPr>
      </p:pic>
      <p:sp>
        <p:nvSpPr>
          <p:cNvPr id="9" name="Rectangle 8"/>
          <p:cNvSpPr/>
          <p:nvPr/>
        </p:nvSpPr>
        <p:spPr>
          <a:xfrm>
            <a:off x="457200" y="0"/>
            <a:ext cx="5491748"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49808"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9808"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0" y="0"/>
            <a:ext cx="4572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17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1524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0"/>
            <a:ext cx="3048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2"/>
          </p:nvPr>
        </p:nvSpPr>
        <p:spPr>
          <a:xfrm>
            <a:off x="941388" y="1200150"/>
            <a:ext cx="7885112"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0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941443"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5008204"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152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52400" y="0"/>
            <a:ext cx="3048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126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941443"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5008204"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1524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52400" y="0"/>
            <a:ext cx="3048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9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941443" y="1200151"/>
            <a:ext cx="7315200" cy="2743200"/>
          </a:xfrm>
        </p:spPr>
        <p:txBody>
          <a:bodyPr/>
          <a:lstStyle/>
          <a:p>
            <a:r>
              <a:rPr lang="en-US" dirty="0"/>
              <a:t>Drag picture to placeholder or click icon to add</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950917" y="4049318"/>
            <a:ext cx="3535363" cy="333375"/>
          </a:xfrm>
        </p:spPr>
        <p:txBody>
          <a:bodyPr/>
          <a:lstStyle>
            <a:lvl1pPr marL="0" indent="0">
              <a:buFont typeface="Arial"/>
              <a:buNone/>
              <a:defRPr sz="1400">
                <a:solidFill>
                  <a:schemeClr val="tx2"/>
                </a:solidFill>
              </a:defRPr>
            </a:lvl1pPr>
          </a:lstStyle>
          <a:p>
            <a:pPr lvl="0"/>
            <a:r>
              <a:rPr lang="en-US" dirty="0"/>
              <a:t>Click to edit Master text styles</a:t>
            </a:r>
          </a:p>
        </p:txBody>
      </p:sp>
      <p:sp>
        <p:nvSpPr>
          <p:cNvPr id="7" name="Rectangle 6"/>
          <p:cNvSpPr/>
          <p:nvPr userDrawn="1"/>
        </p:nvSpPr>
        <p:spPr>
          <a:xfrm>
            <a:off x="0" y="0"/>
            <a:ext cx="1524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0"/>
            <a:ext cx="3048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842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6" name="Rectangle 5"/>
          <p:cNvSpPr/>
          <p:nvPr userDrawn="1"/>
        </p:nvSpPr>
        <p:spPr>
          <a:xfrm>
            <a:off x="0" y="0"/>
            <a:ext cx="1524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0"/>
            <a:ext cx="3048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418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lstStyle/>
          <a:p>
            <a:r>
              <a:rPr lang="en-US" dirty="0"/>
              <a:t>Click to edit Master title style</a:t>
            </a:r>
          </a:p>
        </p:txBody>
      </p:sp>
      <p:sp>
        <p:nvSpPr>
          <p:cNvPr id="8" name="Rectangle 7"/>
          <p:cNvSpPr/>
          <p:nvPr userDrawn="1"/>
        </p:nvSpPr>
        <p:spPr>
          <a:xfrm>
            <a:off x="0" y="0"/>
            <a:ext cx="1524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0"/>
            <a:ext cx="3048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766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57200" y="3"/>
            <a:ext cx="5029200" cy="5143499"/>
          </a:xfrm>
        </p:spPr>
        <p:txBody>
          <a:bodyPr/>
          <a:lstStyle/>
          <a:p>
            <a:r>
              <a:rPr lang="en-US"/>
              <a:t>Drag picture to placeholder or click icon to add</a:t>
            </a:r>
            <a:endParaRPr lang="en-US" dirty="0"/>
          </a:p>
        </p:txBody>
      </p:sp>
      <p:sp>
        <p:nvSpPr>
          <p:cNvPr id="12" name="Content Placeholder 2"/>
          <p:cNvSpPr>
            <a:spLocks noGrp="1"/>
          </p:cNvSpPr>
          <p:nvPr>
            <p:ph sz="half" idx="11"/>
          </p:nvPr>
        </p:nvSpPr>
        <p:spPr>
          <a:xfrm>
            <a:off x="5626100" y="685803"/>
            <a:ext cx="3200400" cy="3880247"/>
          </a:xfrm>
        </p:spPr>
        <p:txBody>
          <a:bodyPr/>
          <a:lstStyle>
            <a:lvl1pPr marL="342900" marR="0" indent="-342900" algn="l" defTabSz="457200" rtl="0" eaLnBrk="1" fontAlgn="auto" latinLnBrk="0" hangingPunct="1">
              <a:lnSpc>
                <a:spcPct val="102000"/>
              </a:lnSpc>
              <a:spcBef>
                <a:spcPts val="600"/>
              </a:spcBef>
              <a:spcAft>
                <a:spcPts val="1400"/>
              </a:spcAft>
              <a:buClrTx/>
              <a:buSzPct val="100000"/>
              <a:buFontTx/>
              <a:buBlip>
                <a:blip r:embed="rId2"/>
              </a:buBlip>
              <a:tabLst/>
              <a:defRPr sz="2400"/>
            </a:lvl1pPr>
            <a:lvl2pPr marL="687388" marR="0" indent="-344488" algn="l" defTabSz="457200" rtl="0" eaLnBrk="1" fontAlgn="auto" latinLnBrk="0" hangingPunct="1">
              <a:lnSpc>
                <a:spcPct val="100000"/>
              </a:lnSpc>
              <a:spcBef>
                <a:spcPts val="0"/>
              </a:spcBef>
              <a:spcAft>
                <a:spcPts val="600"/>
              </a:spcAft>
              <a:buClr>
                <a:srgbClr val="A2AAAD"/>
              </a:buClr>
              <a:buSzPct val="120000"/>
              <a:buFont typeface="Courier New"/>
              <a:buChar char="o"/>
              <a:tabLst/>
              <a:defRPr sz="2000"/>
            </a:lvl2pPr>
            <a:lvl3pPr marL="1030288" marR="0" indent="-342900" algn="l" defTabSz="457200" rtl="0" eaLnBrk="1" fontAlgn="auto" latinLnBrk="0" hangingPunct="1">
              <a:lnSpc>
                <a:spcPct val="100000"/>
              </a:lnSpc>
              <a:spcBef>
                <a:spcPts val="0"/>
              </a:spcBef>
              <a:spcAft>
                <a:spcPts val="600"/>
              </a:spcAft>
              <a:buClrTx/>
              <a:buSzPct val="100000"/>
              <a:buFontTx/>
              <a:buBlip>
                <a:blip r:embed="rId3"/>
              </a:buBlip>
              <a:tabLst/>
              <a:defRPr sz="1600"/>
            </a:lvl3pPr>
            <a:lvl4pPr marL="1258888" marR="0" indent="-228600" algn="l" defTabSz="457200" rtl="0" eaLnBrk="1" fontAlgn="auto" latinLnBrk="0" hangingPunct="1">
              <a:lnSpc>
                <a:spcPct val="100000"/>
              </a:lnSpc>
              <a:spcBef>
                <a:spcPts val="0"/>
              </a:spcBef>
              <a:spcAft>
                <a:spcPts val="600"/>
              </a:spcAft>
              <a:buClr>
                <a:srgbClr val="A2AAAD"/>
              </a:buClr>
              <a:buSzPct val="110000"/>
              <a:buFont typeface="Arial"/>
              <a:buChar char="•"/>
              <a:tabLst/>
              <a:defRPr sz="1600"/>
            </a:lvl4pPr>
            <a:lvl5pPr>
              <a:defRPr sz="14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342900" marR="0" lvl="1"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Second level</a:t>
            </a:r>
          </a:p>
          <a:p>
            <a:pPr marL="342900" marR="0" lvl="2"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Third level</a:t>
            </a:r>
          </a:p>
          <a:p>
            <a:pPr marL="342900" marR="0" lvl="3"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15" name="Rectangle 14"/>
          <p:cNvSpPr/>
          <p:nvPr userDrawn="1"/>
        </p:nvSpPr>
        <p:spPr>
          <a:xfrm>
            <a:off x="0" y="0"/>
            <a:ext cx="1524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0"/>
            <a:ext cx="3048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698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457200" y="3"/>
            <a:ext cx="8686800" cy="5143499"/>
          </a:xfrm>
        </p:spPr>
        <p:txBody>
          <a:bodyPr/>
          <a:lstStyle/>
          <a:p>
            <a:r>
              <a:rPr lang="en-US"/>
              <a:t>Drag picture to placeholder or click icon to add</a:t>
            </a:r>
          </a:p>
        </p:txBody>
      </p:sp>
      <p:sp>
        <p:nvSpPr>
          <p:cNvPr id="7" name="Rectangle 6"/>
          <p:cNvSpPr/>
          <p:nvPr userDrawn="1"/>
        </p:nvSpPr>
        <p:spPr>
          <a:xfrm>
            <a:off x="0" y="0"/>
            <a:ext cx="1524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52400" y="0"/>
            <a:ext cx="304800"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741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0" y="0"/>
            <a:ext cx="3195052" cy="5143500"/>
          </a:xfrm>
          <a:prstGeom prst="rect">
            <a:avLst/>
          </a:prstGeom>
          <a:solidFill>
            <a:srgbClr val="54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7" y="0"/>
            <a:ext cx="5488573"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1542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10"/>
          <p:cNvSpPr>
            <a:spLocks noGrp="1"/>
          </p:cNvSpPr>
          <p:nvPr>
            <p:ph type="pic" sz="quarter" idx="10"/>
          </p:nvPr>
        </p:nvSpPr>
        <p:spPr>
          <a:xfrm>
            <a:off x="457200" y="0"/>
            <a:ext cx="3199814" cy="5143500"/>
          </a:xfrm>
        </p:spPr>
        <p:txBody>
          <a:bodyPr/>
          <a:lstStyle/>
          <a:p>
            <a:r>
              <a:rPr lang="en-US"/>
              <a:t>Drag picture to placeholder or click icon to add</a:t>
            </a:r>
          </a:p>
        </p:txBody>
      </p:sp>
      <p:sp>
        <p:nvSpPr>
          <p:cNvPr id="9" name="Rectangle 8"/>
          <p:cNvSpPr/>
          <p:nvPr/>
        </p:nvSpPr>
        <p:spPr>
          <a:xfrm>
            <a:off x="3657600" y="0"/>
            <a:ext cx="5486400" cy="5143500"/>
          </a:xfrm>
          <a:prstGeom prst="rect">
            <a:avLst/>
          </a:prstGeom>
          <a:solidFill>
            <a:srgbClr val="00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73436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descr="master_bg.png"/>
          <p:cNvPicPr>
            <a:picLocks noChangeAspect="1"/>
          </p:cNvPicPr>
          <p:nvPr userDrawn="1"/>
        </p:nvPicPr>
        <p:blipFill>
          <a:blip r:embed="rId2"/>
          <a:stretch>
            <a:fillRect/>
          </a:stretch>
        </p:blipFill>
        <p:spPr>
          <a:xfrm>
            <a:off x="2260600" y="-19051"/>
            <a:ext cx="6883400" cy="5162551"/>
          </a:xfrm>
          <a:prstGeom prst="rect">
            <a:avLst/>
          </a:prstGeom>
        </p:spPr>
      </p:pic>
      <p:sp>
        <p:nvSpPr>
          <p:cNvPr id="9" name="Rectangle 8"/>
          <p:cNvSpPr/>
          <p:nvPr/>
        </p:nvSpPr>
        <p:spPr>
          <a:xfrm>
            <a:off x="457200" y="0"/>
            <a:ext cx="5491748"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49808"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9808"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703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8" name="Rectangle 7"/>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152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2"/>
          </p:nvPr>
        </p:nvSpPr>
        <p:spPr>
          <a:xfrm>
            <a:off x="941388" y="1200150"/>
            <a:ext cx="7885112"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51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941443" y="1200151"/>
            <a:ext cx="7315200" cy="2743200"/>
          </a:xfrm>
        </p:spPr>
        <p:txBody>
          <a:bodyPr/>
          <a:lstStyle/>
          <a:p>
            <a:r>
              <a:rPr lang="en-US"/>
              <a:t>Drag picture to placeholder or click icon to add</a:t>
            </a:r>
            <a:endParaRPr lang="en-US" dirty="0"/>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950917" y="4049318"/>
            <a:ext cx="3535363" cy="333375"/>
          </a:xfrm>
        </p:spPr>
        <p:txBody>
          <a:bodyPr/>
          <a:lstStyle>
            <a:lvl1pPr marL="0" indent="0">
              <a:buFont typeface="Arial"/>
              <a:buNone/>
              <a:defRPr sz="1400">
                <a:solidFill>
                  <a:schemeClr val="tx2"/>
                </a:solidFill>
              </a:defRPr>
            </a:lvl1pPr>
          </a:lstStyle>
          <a:p>
            <a:pPr lvl="0"/>
            <a:r>
              <a:rPr lang="en-US"/>
              <a:t>Click to edit Master text styles</a:t>
            </a:r>
          </a:p>
        </p:txBody>
      </p:sp>
      <p:sp>
        <p:nvSpPr>
          <p:cNvPr id="7" name="Rectangle 6"/>
          <p:cNvSpPr/>
          <p:nvPr userDrawn="1"/>
        </p:nvSpPr>
        <p:spPr>
          <a:xfrm>
            <a:off x="0" y="0"/>
            <a:ext cx="152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52400" y="0"/>
            <a:ext cx="3048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609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941443"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5008204"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52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803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941443" y="1200151"/>
            <a:ext cx="7315200" cy="2743200"/>
          </a:xfrm>
        </p:spPr>
        <p:txBody>
          <a:bodyPr/>
          <a:lstStyle/>
          <a:p>
            <a:r>
              <a:rPr lang="en-US" dirty="0"/>
              <a:t>Drag picture to placeholder or click icon to add</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950917" y="4049318"/>
            <a:ext cx="3535363" cy="333375"/>
          </a:xfrm>
        </p:spPr>
        <p:txBody>
          <a:bodyPr/>
          <a:lstStyle>
            <a:lvl1pPr marL="0" indent="0">
              <a:buFont typeface="Arial"/>
              <a:buNone/>
              <a:defRPr sz="1400">
                <a:solidFill>
                  <a:schemeClr val="tx2"/>
                </a:solidFill>
              </a:defRPr>
            </a:lvl1pPr>
          </a:lstStyle>
          <a:p>
            <a:pPr lvl="0"/>
            <a:r>
              <a:rPr lang="en-US" dirty="0"/>
              <a:t>Click to edit Master text styles</a:t>
            </a:r>
          </a:p>
        </p:txBody>
      </p:sp>
      <p:sp>
        <p:nvSpPr>
          <p:cNvPr id="10" name="Rectangle 9"/>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52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751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6" name="Rectangle 5"/>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52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14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lstStyle/>
          <a:p>
            <a:r>
              <a:rPr lang="en-US" dirty="0"/>
              <a:t>Click to edit Master title style</a:t>
            </a:r>
          </a:p>
        </p:txBody>
      </p:sp>
      <p:sp>
        <p:nvSpPr>
          <p:cNvPr id="8" name="Rectangle 7"/>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52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852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57200" y="3"/>
            <a:ext cx="5029200" cy="5143499"/>
          </a:xfrm>
        </p:spPr>
        <p:txBody>
          <a:bodyPr/>
          <a:lstStyle/>
          <a:p>
            <a:r>
              <a:rPr lang="en-US"/>
              <a:t>Drag picture to placeholder or click icon to add</a:t>
            </a:r>
            <a:endParaRPr lang="en-US" dirty="0"/>
          </a:p>
        </p:txBody>
      </p:sp>
      <p:sp>
        <p:nvSpPr>
          <p:cNvPr id="12" name="Content Placeholder 2"/>
          <p:cNvSpPr>
            <a:spLocks noGrp="1"/>
          </p:cNvSpPr>
          <p:nvPr>
            <p:ph sz="half" idx="11"/>
          </p:nvPr>
        </p:nvSpPr>
        <p:spPr>
          <a:xfrm>
            <a:off x="5626100" y="685803"/>
            <a:ext cx="3200400" cy="3880247"/>
          </a:xfrm>
        </p:spPr>
        <p:txBody>
          <a:bodyPr/>
          <a:lstStyle>
            <a:lvl1pPr marL="342900" marR="0" indent="-342900" algn="l" defTabSz="457200" rtl="0" eaLnBrk="1" fontAlgn="auto" latinLnBrk="0" hangingPunct="1">
              <a:lnSpc>
                <a:spcPct val="102000"/>
              </a:lnSpc>
              <a:spcBef>
                <a:spcPts val="600"/>
              </a:spcBef>
              <a:spcAft>
                <a:spcPts val="1400"/>
              </a:spcAft>
              <a:buClrTx/>
              <a:buSzPct val="100000"/>
              <a:buFontTx/>
              <a:buBlip>
                <a:blip r:embed="rId2"/>
              </a:buBlip>
              <a:tabLst/>
              <a:defRPr sz="2400"/>
            </a:lvl1pPr>
            <a:lvl2pPr marL="687388" marR="0" indent="-344488" algn="l" defTabSz="457200" rtl="0" eaLnBrk="1" fontAlgn="auto" latinLnBrk="0" hangingPunct="1">
              <a:lnSpc>
                <a:spcPct val="100000"/>
              </a:lnSpc>
              <a:spcBef>
                <a:spcPts val="0"/>
              </a:spcBef>
              <a:spcAft>
                <a:spcPts val="600"/>
              </a:spcAft>
              <a:buClr>
                <a:srgbClr val="A2AAAD"/>
              </a:buClr>
              <a:buSzPct val="120000"/>
              <a:buFont typeface="Courier New"/>
              <a:buChar char="o"/>
              <a:tabLst/>
              <a:defRPr sz="2000"/>
            </a:lvl2pPr>
            <a:lvl3pPr marL="1030288" marR="0" indent="-342900" algn="l" defTabSz="457200" rtl="0" eaLnBrk="1" fontAlgn="auto" latinLnBrk="0" hangingPunct="1">
              <a:lnSpc>
                <a:spcPct val="100000"/>
              </a:lnSpc>
              <a:spcBef>
                <a:spcPts val="0"/>
              </a:spcBef>
              <a:spcAft>
                <a:spcPts val="600"/>
              </a:spcAft>
              <a:buClrTx/>
              <a:buSzPct val="100000"/>
              <a:buFontTx/>
              <a:buBlip>
                <a:blip r:embed="rId3"/>
              </a:buBlip>
              <a:tabLst/>
              <a:defRPr sz="1600"/>
            </a:lvl3pPr>
            <a:lvl4pPr marL="1258888" marR="0" indent="-228600" algn="l" defTabSz="457200" rtl="0" eaLnBrk="1" fontAlgn="auto" latinLnBrk="0" hangingPunct="1">
              <a:lnSpc>
                <a:spcPct val="100000"/>
              </a:lnSpc>
              <a:spcBef>
                <a:spcPts val="0"/>
              </a:spcBef>
              <a:spcAft>
                <a:spcPts val="600"/>
              </a:spcAft>
              <a:buClr>
                <a:srgbClr val="A2AAAD"/>
              </a:buClr>
              <a:buSzPct val="110000"/>
              <a:buFont typeface="Arial"/>
              <a:buChar char="•"/>
              <a:tabLst/>
              <a:defRPr sz="1600"/>
            </a:lvl4pPr>
            <a:lvl5pPr>
              <a:defRPr sz="14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342900" marR="0" lvl="1"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Second level</a:t>
            </a:r>
          </a:p>
          <a:p>
            <a:pPr marL="342900" marR="0" lvl="2"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Third level</a:t>
            </a:r>
          </a:p>
          <a:p>
            <a:pPr marL="342900" marR="0" lvl="3"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7" name="Rectangle 6"/>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52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41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200" y="3"/>
            <a:ext cx="8686800" cy="5143499"/>
          </a:xfrm>
          <a:solidFill>
            <a:srgbClr val="FFFFFF"/>
          </a:solidFill>
        </p:spPr>
        <p:txBody>
          <a:bodyPr/>
          <a:lstStyle/>
          <a:p>
            <a:r>
              <a:rPr lang="en-US" dirty="0"/>
              <a:t>Drag picture to placeholder or click icon to add</a:t>
            </a:r>
          </a:p>
        </p:txBody>
      </p:sp>
      <p:sp>
        <p:nvSpPr>
          <p:cNvPr id="6" name="Rectangle 5"/>
          <p:cNvSpPr/>
          <p:nvPr userDrawn="1"/>
        </p:nvSpPr>
        <p:spPr>
          <a:xfrm>
            <a:off x="0" y="0"/>
            <a:ext cx="457200"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524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594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4" y="0"/>
            <a:ext cx="3271157"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7" y="0"/>
            <a:ext cx="5488573" cy="5143500"/>
          </a:xfrm>
          <a:prstGeom prst="rect">
            <a:avLst/>
          </a:prstGeom>
          <a:solidFill>
            <a:srgbClr val="2C2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21362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10"/>
          <p:cNvSpPr>
            <a:spLocks noGrp="1"/>
          </p:cNvSpPr>
          <p:nvPr>
            <p:ph type="pic" sz="quarter" idx="10"/>
          </p:nvPr>
        </p:nvSpPr>
        <p:spPr>
          <a:xfrm>
            <a:off x="457200" y="0"/>
            <a:ext cx="3199814" cy="5143500"/>
          </a:xfrm>
        </p:spPr>
        <p:txBody>
          <a:bodyPr/>
          <a:lstStyle/>
          <a:p>
            <a:r>
              <a:rPr lang="en-US"/>
              <a:t>Drag picture to placeholder or click icon to add</a:t>
            </a:r>
          </a:p>
        </p:txBody>
      </p:sp>
      <p:sp>
        <p:nvSpPr>
          <p:cNvPr id="9" name="Rectangle 8"/>
          <p:cNvSpPr/>
          <p:nvPr/>
        </p:nvSpPr>
        <p:spPr>
          <a:xfrm>
            <a:off x="3657600" y="0"/>
            <a:ext cx="5486400" cy="5143500"/>
          </a:xfrm>
          <a:prstGeom prst="rect">
            <a:avLst/>
          </a:prstGeom>
          <a:solidFill>
            <a:srgbClr val="2C2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2698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descr="master_bg.png"/>
          <p:cNvPicPr>
            <a:picLocks noChangeAspect="1"/>
          </p:cNvPicPr>
          <p:nvPr userDrawn="1"/>
        </p:nvPicPr>
        <p:blipFill>
          <a:blip r:embed="rId2"/>
          <a:stretch>
            <a:fillRect/>
          </a:stretch>
        </p:blipFill>
        <p:spPr>
          <a:xfrm>
            <a:off x="2260600" y="-19051"/>
            <a:ext cx="6883400" cy="5162551"/>
          </a:xfrm>
          <a:prstGeom prst="rect">
            <a:avLst/>
          </a:prstGeom>
        </p:spPr>
      </p:pic>
      <p:sp>
        <p:nvSpPr>
          <p:cNvPr id="9" name="Rectangle 8"/>
          <p:cNvSpPr/>
          <p:nvPr/>
        </p:nvSpPr>
        <p:spPr>
          <a:xfrm>
            <a:off x="457200" y="0"/>
            <a:ext cx="5491748"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49808" y="772992"/>
            <a:ext cx="5038226" cy="1927349"/>
          </a:xfrm>
        </p:spPr>
        <p:txBody>
          <a:bodyPr/>
          <a:lstStyle>
            <a:lvl1pPr>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9808"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541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1524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2"/>
          </p:nvPr>
        </p:nvSpPr>
        <p:spPr>
          <a:xfrm>
            <a:off x="941388" y="1200150"/>
            <a:ext cx="7885112"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97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8" name="Rectangle 7"/>
          <p:cNvSpPr/>
          <p:nvPr userDrawn="1"/>
        </p:nvSpPr>
        <p:spPr>
          <a:xfrm>
            <a:off x="0" y="0"/>
            <a:ext cx="152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0"/>
            <a:ext cx="3048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02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941443"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5008204"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1524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124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941443" y="1200151"/>
            <a:ext cx="7315200" cy="2743200"/>
          </a:xfrm>
        </p:spPr>
        <p:txBody>
          <a:bodyPr/>
          <a:lstStyle/>
          <a:p>
            <a:r>
              <a:rPr lang="en-US" dirty="0"/>
              <a:t>Drag picture to placeholder or click icon to add</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950917" y="4049318"/>
            <a:ext cx="3535363" cy="333375"/>
          </a:xfrm>
        </p:spPr>
        <p:txBody>
          <a:bodyPr/>
          <a:lstStyle>
            <a:lvl1pPr marL="0" indent="0">
              <a:buFont typeface="Arial"/>
              <a:buNone/>
              <a:defRPr sz="1400">
                <a:solidFill>
                  <a:schemeClr val="tx2"/>
                </a:solidFill>
              </a:defRPr>
            </a:lvl1pPr>
          </a:lstStyle>
          <a:p>
            <a:pPr lvl="0"/>
            <a:r>
              <a:rPr lang="en-US" dirty="0"/>
              <a:t>Click to edit Master text styles</a:t>
            </a:r>
          </a:p>
        </p:txBody>
      </p:sp>
      <p:sp>
        <p:nvSpPr>
          <p:cNvPr id="9" name="Rectangle 8"/>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524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430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8" name="Rectangle 7"/>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524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623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lstStyle/>
          <a:p>
            <a:r>
              <a:rPr lang="en-US" dirty="0"/>
              <a:t>Click to edit Master title style</a:t>
            </a:r>
          </a:p>
        </p:txBody>
      </p:sp>
      <p:sp>
        <p:nvSpPr>
          <p:cNvPr id="7" name="Rectangle 6"/>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524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676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57200" y="3"/>
            <a:ext cx="5029200" cy="5143499"/>
          </a:xfrm>
        </p:spPr>
        <p:txBody>
          <a:bodyPr/>
          <a:lstStyle/>
          <a:p>
            <a:r>
              <a:rPr lang="en-US"/>
              <a:t>Drag picture to placeholder or click icon to add</a:t>
            </a:r>
            <a:endParaRPr lang="en-US" dirty="0"/>
          </a:p>
        </p:txBody>
      </p:sp>
      <p:sp>
        <p:nvSpPr>
          <p:cNvPr id="3" name="Content Placeholder 2"/>
          <p:cNvSpPr>
            <a:spLocks noGrp="1"/>
          </p:cNvSpPr>
          <p:nvPr>
            <p:ph sz="quarter" idx="12"/>
          </p:nvPr>
        </p:nvSpPr>
        <p:spPr>
          <a:xfrm>
            <a:off x="5626100" y="685803"/>
            <a:ext cx="3200400" cy="38802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524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607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200" y="3"/>
            <a:ext cx="8686800" cy="5143499"/>
          </a:xfrm>
          <a:solidFill>
            <a:srgbClr val="FFFFFF"/>
          </a:solidFill>
        </p:spPr>
        <p:txBody>
          <a:bodyPr/>
          <a:lstStyle/>
          <a:p>
            <a:r>
              <a:rPr lang="en-US" dirty="0"/>
              <a:t>Drag picture to placeholder or click icon to add</a:t>
            </a:r>
          </a:p>
        </p:txBody>
      </p:sp>
      <p:sp>
        <p:nvSpPr>
          <p:cNvPr id="5" name="Rectangle 4"/>
          <p:cNvSpPr/>
          <p:nvPr userDrawn="1"/>
        </p:nvSpPr>
        <p:spPr>
          <a:xfrm>
            <a:off x="0" y="0"/>
            <a:ext cx="457200"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524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85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4" y="0"/>
            <a:ext cx="3195053" cy="5143500"/>
          </a:xfrm>
          <a:prstGeom prst="rect">
            <a:avLst/>
          </a:prstGeom>
          <a:solidFill>
            <a:srgbClr val="AE5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7" y="0"/>
            <a:ext cx="5491749" cy="5143500"/>
          </a:xfrm>
          <a:prstGeom prst="rect">
            <a:avLst/>
          </a:prstGeom>
          <a:solidFill>
            <a:srgbClr val="8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87698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10"/>
          <p:cNvSpPr>
            <a:spLocks noGrp="1"/>
          </p:cNvSpPr>
          <p:nvPr>
            <p:ph type="pic" sz="quarter" idx="10"/>
          </p:nvPr>
        </p:nvSpPr>
        <p:spPr>
          <a:xfrm>
            <a:off x="457200" y="0"/>
            <a:ext cx="3199814" cy="5143500"/>
          </a:xfrm>
        </p:spPr>
        <p:txBody>
          <a:bodyPr/>
          <a:lstStyle/>
          <a:p>
            <a:r>
              <a:rPr lang="en-US"/>
              <a:t>Drag picture to placeholder or click icon to add</a:t>
            </a:r>
          </a:p>
        </p:txBody>
      </p:sp>
      <p:sp>
        <p:nvSpPr>
          <p:cNvPr id="9" name="Rectangle 8"/>
          <p:cNvSpPr/>
          <p:nvPr/>
        </p:nvSpPr>
        <p:spPr>
          <a:xfrm>
            <a:off x="3657600" y="0"/>
            <a:ext cx="5486400" cy="5143500"/>
          </a:xfrm>
          <a:prstGeom prst="rect">
            <a:avLst/>
          </a:prstGeom>
          <a:solidFill>
            <a:srgbClr val="8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rgbClr val="F1C4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27257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9" descr="master_bg.png"/>
          <p:cNvPicPr>
            <a:picLocks noChangeAspect="1"/>
          </p:cNvPicPr>
          <p:nvPr userDrawn="1"/>
        </p:nvPicPr>
        <p:blipFill>
          <a:blip r:embed="rId2"/>
          <a:stretch>
            <a:fillRect/>
          </a:stretch>
        </p:blipFill>
        <p:spPr>
          <a:xfrm>
            <a:off x="2260600" y="-19051"/>
            <a:ext cx="6883400" cy="5162551"/>
          </a:xfrm>
          <a:prstGeom prst="rect">
            <a:avLst/>
          </a:prstGeom>
        </p:spPr>
      </p:pic>
      <p:sp>
        <p:nvSpPr>
          <p:cNvPr id="9" name="Rectangle 8"/>
          <p:cNvSpPr/>
          <p:nvPr/>
        </p:nvSpPr>
        <p:spPr>
          <a:xfrm>
            <a:off x="457200" y="0"/>
            <a:ext cx="5491748"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49808" y="772992"/>
            <a:ext cx="5038226" cy="1927349"/>
          </a:xfrm>
        </p:spPr>
        <p:txBody>
          <a:bodyPr/>
          <a:lstStyle>
            <a:lvl1pPr>
              <a:defRPr sz="4000">
                <a:solidFill>
                  <a:srgbClr val="F1C4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9808"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55745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
        <p:nvSpPr>
          <p:cNvPr id="7" name="Content Placeholder 6"/>
          <p:cNvSpPr>
            <a:spLocks noGrp="1"/>
          </p:cNvSpPr>
          <p:nvPr>
            <p:ph sz="quarter" idx="12"/>
          </p:nvPr>
        </p:nvSpPr>
        <p:spPr>
          <a:xfrm>
            <a:off x="941388" y="1200150"/>
            <a:ext cx="7885112"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28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lstStyle/>
          <a:p>
            <a:r>
              <a:rPr lang="en-US"/>
              <a:t>Click to edit Master title style</a:t>
            </a:r>
            <a:endParaRPr lang="en-US" dirty="0"/>
          </a:p>
        </p:txBody>
      </p:sp>
      <p:sp>
        <p:nvSpPr>
          <p:cNvPr id="8" name="Rectangle 7"/>
          <p:cNvSpPr/>
          <p:nvPr userDrawn="1"/>
        </p:nvSpPr>
        <p:spPr>
          <a:xfrm>
            <a:off x="0" y="0"/>
            <a:ext cx="152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0"/>
            <a:ext cx="3048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64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941443"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5008204" y="1200151"/>
            <a:ext cx="381829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747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941443" y="1200151"/>
            <a:ext cx="7315200" cy="2743200"/>
          </a:xfrm>
        </p:spPr>
        <p:txBody>
          <a:bodyPr/>
          <a:lstStyle/>
          <a:p>
            <a:r>
              <a:rPr lang="en-US" dirty="0"/>
              <a:t>Drag picture to placeholder or click icon to add</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950917" y="4049318"/>
            <a:ext cx="3535363" cy="333375"/>
          </a:xfrm>
        </p:spPr>
        <p:txBody>
          <a:bodyPr/>
          <a:lstStyle>
            <a:lvl1pPr marL="0" indent="0">
              <a:buFont typeface="Arial"/>
              <a:buNone/>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91354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Tree>
    <p:extLst>
      <p:ext uri="{BB962C8B-B14F-4D97-AF65-F5344CB8AC3E}">
        <p14:creationId xmlns:p14="http://schemas.microsoft.com/office/powerpoint/2010/main" val="693291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4" name="Rectangle 3"/>
          <p:cNvSpPr/>
          <p:nvPr userDrawn="1"/>
        </p:nvSpPr>
        <p:spPr>
          <a:xfrm>
            <a:off x="689434" y="4517572"/>
            <a:ext cx="8454571" cy="6259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641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5486400" y="0"/>
            <a:ext cx="36576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2437" y="0"/>
            <a:ext cx="4992062" cy="5143500"/>
          </a:xfrm>
          <a:prstGeom prst="rect">
            <a:avLst/>
          </a:prstGeom>
          <a:solidFill>
            <a:srgbClr val="2C2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57200" y="3"/>
            <a:ext cx="5029200" cy="5143499"/>
          </a:xfrm>
        </p:spPr>
        <p:txBody>
          <a:bodyPr/>
          <a:lstStyle>
            <a:lvl1pPr>
              <a:defRPr>
                <a:solidFill>
                  <a:srgbClr val="FFFFFF"/>
                </a:solidFill>
              </a:defRPr>
            </a:lvl1pPr>
          </a:lstStyle>
          <a:p>
            <a:r>
              <a:rPr lang="en-US" dirty="0"/>
              <a:t>Drag picture to placeholder or click icon to add</a:t>
            </a:r>
          </a:p>
        </p:txBody>
      </p:sp>
      <p:sp>
        <p:nvSpPr>
          <p:cNvPr id="12" name="Content Placeholder 2"/>
          <p:cNvSpPr>
            <a:spLocks noGrp="1"/>
          </p:cNvSpPr>
          <p:nvPr>
            <p:ph sz="half" idx="11"/>
          </p:nvPr>
        </p:nvSpPr>
        <p:spPr>
          <a:xfrm>
            <a:off x="5626100" y="685803"/>
            <a:ext cx="3200400" cy="3880247"/>
          </a:xfrm>
        </p:spPr>
        <p:txBody>
          <a:bodyPr/>
          <a:lstStyle>
            <a:lvl1pPr marL="342900" marR="0" indent="-342900" algn="l" defTabSz="457200" rtl="0" eaLnBrk="1" fontAlgn="auto" latinLnBrk="0" hangingPunct="1">
              <a:lnSpc>
                <a:spcPct val="102000"/>
              </a:lnSpc>
              <a:spcBef>
                <a:spcPts val="600"/>
              </a:spcBef>
              <a:spcAft>
                <a:spcPts val="1400"/>
              </a:spcAft>
              <a:buClrTx/>
              <a:buSzPct val="100000"/>
              <a:buFontTx/>
              <a:buBlip>
                <a:blip r:embed="rId2"/>
              </a:buBlip>
              <a:tabLst/>
              <a:defRPr sz="2400">
                <a:solidFill>
                  <a:schemeClr val="bg1"/>
                </a:solidFill>
              </a:defRPr>
            </a:lvl1pPr>
            <a:lvl2pPr marL="687388" marR="0" indent="-344488" algn="l" defTabSz="457200" rtl="0" eaLnBrk="1" fontAlgn="auto" latinLnBrk="0" hangingPunct="1">
              <a:lnSpc>
                <a:spcPct val="100000"/>
              </a:lnSpc>
              <a:spcBef>
                <a:spcPts val="0"/>
              </a:spcBef>
              <a:spcAft>
                <a:spcPts val="600"/>
              </a:spcAft>
              <a:buClr>
                <a:srgbClr val="A2AAAD"/>
              </a:buClr>
              <a:buSzPct val="120000"/>
              <a:buFont typeface="Courier New"/>
              <a:buChar char="o"/>
              <a:tabLst/>
              <a:defRPr sz="2000">
                <a:solidFill>
                  <a:schemeClr val="bg1"/>
                </a:solidFill>
              </a:defRPr>
            </a:lvl2pPr>
            <a:lvl3pPr marL="1030288" marR="0" indent="-342900" algn="l" defTabSz="457200" rtl="0" eaLnBrk="1" fontAlgn="auto" latinLnBrk="0" hangingPunct="1">
              <a:lnSpc>
                <a:spcPct val="100000"/>
              </a:lnSpc>
              <a:spcBef>
                <a:spcPts val="0"/>
              </a:spcBef>
              <a:spcAft>
                <a:spcPts val="600"/>
              </a:spcAft>
              <a:buClrTx/>
              <a:buSzPct val="100000"/>
              <a:buFontTx/>
              <a:buBlip>
                <a:blip r:embed="rId3"/>
              </a:buBlip>
              <a:tabLst/>
              <a:defRPr sz="1600">
                <a:solidFill>
                  <a:schemeClr val="bg1"/>
                </a:solidFill>
              </a:defRPr>
            </a:lvl3pPr>
            <a:lvl4pPr marL="1258888" marR="0" indent="-228600" algn="l" defTabSz="457200" rtl="0" eaLnBrk="1" fontAlgn="auto" latinLnBrk="0" hangingPunct="1">
              <a:lnSpc>
                <a:spcPct val="100000"/>
              </a:lnSpc>
              <a:spcBef>
                <a:spcPts val="0"/>
              </a:spcBef>
              <a:spcAft>
                <a:spcPts val="600"/>
              </a:spcAft>
              <a:buClr>
                <a:srgbClr val="A2AAAD"/>
              </a:buClr>
              <a:buSzPct val="110000"/>
              <a:buFont typeface="Arial"/>
              <a:buChar char="•"/>
              <a:tabLst/>
              <a:defRPr sz="1600">
                <a:solidFill>
                  <a:schemeClr val="bg1"/>
                </a:solidFill>
              </a:defRPr>
            </a:lvl4pPr>
            <a:lvl5pPr>
              <a:defRPr sz="14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dirty="0">
                <a:ln>
                  <a:noFill/>
                </a:ln>
                <a:solidFill>
                  <a:srgbClr val="333F48"/>
                </a:solidFill>
                <a:effectLst/>
                <a:uLnTx/>
                <a:uFillTx/>
                <a:latin typeface="Arial"/>
                <a:ea typeface="+mn-ea"/>
                <a:cs typeface="Arial"/>
              </a:rPr>
              <a:t>Click to edit Master text styles</a:t>
            </a:r>
          </a:p>
          <a:p>
            <a:pPr marL="342900" marR="0" lvl="1"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dirty="0">
                <a:ln>
                  <a:noFill/>
                </a:ln>
                <a:solidFill>
                  <a:srgbClr val="333F48"/>
                </a:solidFill>
                <a:effectLst/>
                <a:uLnTx/>
                <a:uFillTx/>
                <a:latin typeface="Arial"/>
                <a:ea typeface="+mn-ea"/>
                <a:cs typeface="Arial"/>
              </a:rPr>
              <a:t>Second level</a:t>
            </a:r>
          </a:p>
          <a:p>
            <a:pPr marL="342900" marR="0" lvl="2"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dirty="0">
                <a:ln>
                  <a:noFill/>
                </a:ln>
                <a:solidFill>
                  <a:srgbClr val="333F48"/>
                </a:solidFill>
                <a:effectLst/>
                <a:uLnTx/>
                <a:uFillTx/>
                <a:latin typeface="Arial"/>
                <a:ea typeface="+mn-ea"/>
                <a:cs typeface="Arial"/>
              </a:rPr>
              <a:t>Third level</a:t>
            </a:r>
          </a:p>
          <a:p>
            <a:pPr marL="342900" marR="0" lvl="3"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dirty="0">
                <a:ln>
                  <a:noFill/>
                </a:ln>
                <a:solidFill>
                  <a:srgbClr val="333F48"/>
                </a:solidFill>
                <a:effectLst/>
                <a:uLnTx/>
                <a:uFillTx/>
                <a:latin typeface="Arial"/>
                <a:ea typeface="+mn-ea"/>
                <a:cs typeface="Arial"/>
              </a:rPr>
              <a:t>Fourth level</a:t>
            </a:r>
          </a:p>
        </p:txBody>
      </p:sp>
    </p:spTree>
    <p:extLst>
      <p:ext uri="{BB962C8B-B14F-4D97-AF65-F5344CB8AC3E}">
        <p14:creationId xmlns:p14="http://schemas.microsoft.com/office/powerpoint/2010/main" val="887002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200" y="3"/>
            <a:ext cx="8686800" cy="5143499"/>
          </a:xfrm>
          <a:solidFill>
            <a:schemeClr val="tx1"/>
          </a:solidFill>
          <a:ln>
            <a:noFill/>
          </a:ln>
        </p:spPr>
        <p:txBody>
          <a:bodyPr/>
          <a:lstStyle>
            <a:lvl1pPr>
              <a:defRPr>
                <a:solidFill>
                  <a:srgbClr val="FFFFFF"/>
                </a:solidFill>
              </a:defRPr>
            </a:lvl1pPr>
          </a:lstStyle>
          <a:p>
            <a:r>
              <a:rPr lang="en-US" dirty="0"/>
              <a:t>Drag picture to placeholder or click icon to add</a:t>
            </a:r>
          </a:p>
        </p:txBody>
      </p:sp>
    </p:spTree>
    <p:extLst>
      <p:ext uri="{BB962C8B-B14F-4D97-AF65-F5344CB8AC3E}">
        <p14:creationId xmlns:p14="http://schemas.microsoft.com/office/powerpoint/2010/main" val="235683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4" y="0"/>
            <a:ext cx="3195053" cy="5143500"/>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7" y="0"/>
            <a:ext cx="5488573" cy="5143500"/>
          </a:xfrm>
          <a:prstGeom prst="rect">
            <a:avLst/>
          </a:prstGeom>
          <a:solidFill>
            <a:srgbClr val="2C2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92160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457201"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10"/>
          <p:cNvSpPr>
            <a:spLocks noGrp="1"/>
          </p:cNvSpPr>
          <p:nvPr>
            <p:ph type="pic" sz="quarter" idx="10"/>
          </p:nvPr>
        </p:nvSpPr>
        <p:spPr>
          <a:xfrm>
            <a:off x="457200" y="0"/>
            <a:ext cx="3199814" cy="5143500"/>
          </a:xfrm>
          <a:solidFill>
            <a:schemeClr val="tx1"/>
          </a:solidFill>
        </p:spPr>
        <p:txBody>
          <a:bodyPr/>
          <a:lstStyle>
            <a:lvl1pPr>
              <a:defRPr>
                <a:solidFill>
                  <a:srgbClr val="FFFFFF"/>
                </a:solidFill>
              </a:defRPr>
            </a:lvl1pPr>
          </a:lstStyle>
          <a:p>
            <a:r>
              <a:rPr lang="en-US" dirty="0"/>
              <a:t>Drag picture to placeholder or click icon to add</a:t>
            </a:r>
          </a:p>
        </p:txBody>
      </p:sp>
      <p:sp>
        <p:nvSpPr>
          <p:cNvPr id="9" name="Rectangle 8"/>
          <p:cNvSpPr/>
          <p:nvPr/>
        </p:nvSpPr>
        <p:spPr>
          <a:xfrm>
            <a:off x="3657600" y="0"/>
            <a:ext cx="5486400" cy="5143500"/>
          </a:xfrm>
          <a:prstGeom prst="rect">
            <a:avLst/>
          </a:prstGeom>
          <a:solidFill>
            <a:srgbClr val="2C2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78337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9" descr="master_bg.png"/>
          <p:cNvPicPr>
            <a:picLocks noChangeAspect="1"/>
          </p:cNvPicPr>
          <p:nvPr userDrawn="1"/>
        </p:nvPicPr>
        <p:blipFill>
          <a:blip r:embed="rId2"/>
          <a:stretch>
            <a:fillRect/>
          </a:stretch>
        </p:blipFill>
        <p:spPr>
          <a:xfrm>
            <a:off x="2260600" y="-19051"/>
            <a:ext cx="6883400" cy="5162551"/>
          </a:xfrm>
          <a:prstGeom prst="rect">
            <a:avLst/>
          </a:prstGeom>
        </p:spPr>
      </p:pic>
      <p:sp>
        <p:nvSpPr>
          <p:cNvPr id="9" name="Rectangle 8"/>
          <p:cNvSpPr/>
          <p:nvPr/>
        </p:nvSpPr>
        <p:spPr>
          <a:xfrm>
            <a:off x="457200" y="0"/>
            <a:ext cx="5491748"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49808" y="772992"/>
            <a:ext cx="5038226" cy="1927349"/>
          </a:xfrm>
        </p:spPr>
        <p:txBody>
          <a:bodyPr/>
          <a:lstStyle>
            <a:lvl1pPr>
              <a:defRPr sz="4000">
                <a:solidFill>
                  <a:srgbClr val="F1C4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9808"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0" y="0"/>
            <a:ext cx="457200" cy="5143500"/>
          </a:xfrm>
          <a:prstGeom prst="rect">
            <a:avLst/>
          </a:prstGeom>
          <a:solidFill>
            <a:srgbClr val="002D72">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276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
        <p:nvSpPr>
          <p:cNvPr id="4" name="Content Placeholder 3"/>
          <p:cNvSpPr>
            <a:spLocks noGrp="1"/>
          </p:cNvSpPr>
          <p:nvPr>
            <p:ph sz="quarter" idx="12"/>
          </p:nvPr>
        </p:nvSpPr>
        <p:spPr>
          <a:xfrm>
            <a:off x="941388" y="1200150"/>
            <a:ext cx="7885112" cy="31432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14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57200" y="3"/>
            <a:ext cx="5029200" cy="5143499"/>
          </a:xfrm>
        </p:spPr>
        <p:txBody>
          <a:bodyPr/>
          <a:lstStyle/>
          <a:p>
            <a:r>
              <a:rPr lang="en-US"/>
              <a:t>Drag picture to placeholder or click icon to add</a:t>
            </a:r>
            <a:endParaRPr lang="en-US" dirty="0"/>
          </a:p>
        </p:txBody>
      </p:sp>
      <p:sp>
        <p:nvSpPr>
          <p:cNvPr id="12" name="Content Placeholder 2"/>
          <p:cNvSpPr>
            <a:spLocks noGrp="1"/>
          </p:cNvSpPr>
          <p:nvPr>
            <p:ph sz="half" idx="11"/>
          </p:nvPr>
        </p:nvSpPr>
        <p:spPr>
          <a:xfrm>
            <a:off x="5626100" y="685803"/>
            <a:ext cx="3200400" cy="3880247"/>
          </a:xfrm>
        </p:spPr>
        <p:txBody>
          <a:bodyPr/>
          <a:lstStyle>
            <a:lvl1pPr marL="342900" marR="0" indent="-342900" algn="l" defTabSz="457200" rtl="0" eaLnBrk="1" fontAlgn="auto" latinLnBrk="0" hangingPunct="1">
              <a:lnSpc>
                <a:spcPct val="102000"/>
              </a:lnSpc>
              <a:spcBef>
                <a:spcPts val="600"/>
              </a:spcBef>
              <a:spcAft>
                <a:spcPts val="1400"/>
              </a:spcAft>
              <a:buClrTx/>
              <a:buSzPct val="100000"/>
              <a:buFontTx/>
              <a:buBlip>
                <a:blip r:embed="rId2"/>
              </a:buBlip>
              <a:tabLst/>
              <a:defRPr sz="2400"/>
            </a:lvl1pPr>
            <a:lvl2pPr marL="687388" marR="0" indent="-344488" algn="l" defTabSz="457200" rtl="0" eaLnBrk="1" fontAlgn="auto" latinLnBrk="0" hangingPunct="1">
              <a:lnSpc>
                <a:spcPct val="100000"/>
              </a:lnSpc>
              <a:spcBef>
                <a:spcPts val="0"/>
              </a:spcBef>
              <a:spcAft>
                <a:spcPts val="600"/>
              </a:spcAft>
              <a:buClr>
                <a:srgbClr val="A2AAAD"/>
              </a:buClr>
              <a:buSzPct val="120000"/>
              <a:buFont typeface="Courier New"/>
              <a:buChar char="o"/>
              <a:tabLst/>
              <a:defRPr sz="2000"/>
            </a:lvl2pPr>
            <a:lvl3pPr marL="1030288" marR="0" indent="-342900" algn="l" defTabSz="457200" rtl="0" eaLnBrk="1" fontAlgn="auto" latinLnBrk="0" hangingPunct="1">
              <a:lnSpc>
                <a:spcPct val="100000"/>
              </a:lnSpc>
              <a:spcBef>
                <a:spcPts val="0"/>
              </a:spcBef>
              <a:spcAft>
                <a:spcPts val="600"/>
              </a:spcAft>
              <a:buClrTx/>
              <a:buSzPct val="100000"/>
              <a:buFontTx/>
              <a:buBlip>
                <a:blip r:embed="rId3"/>
              </a:buBlip>
              <a:tabLst/>
              <a:defRPr sz="1600"/>
            </a:lvl3pPr>
            <a:lvl4pPr marL="1258888" marR="0" indent="-228600" algn="l" defTabSz="457200" rtl="0" eaLnBrk="1" fontAlgn="auto" latinLnBrk="0" hangingPunct="1">
              <a:lnSpc>
                <a:spcPct val="100000"/>
              </a:lnSpc>
              <a:spcBef>
                <a:spcPts val="0"/>
              </a:spcBef>
              <a:spcAft>
                <a:spcPts val="600"/>
              </a:spcAft>
              <a:buClr>
                <a:srgbClr val="A2AAAD"/>
              </a:buClr>
              <a:buSzPct val="110000"/>
              <a:buFont typeface="Arial"/>
              <a:buChar char="•"/>
              <a:tabLst/>
              <a:defRPr sz="1600"/>
            </a:lvl4pPr>
            <a:lvl5pPr>
              <a:defRPr sz="14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342900" marR="0" lvl="1"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Second level</a:t>
            </a:r>
          </a:p>
          <a:p>
            <a:pPr marL="342900" marR="0" lvl="2"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Third level</a:t>
            </a:r>
          </a:p>
          <a:p>
            <a:pPr marL="342900" marR="0" lvl="3" indent="-342900" algn="l" defTabSz="457200" rtl="0" eaLnBrk="1" fontAlgn="auto" latinLnBrk="0" hangingPunct="1">
              <a:lnSpc>
                <a:spcPct val="102000"/>
              </a:lnSpc>
              <a:spcBef>
                <a:spcPts val="600"/>
              </a:spcBef>
              <a:spcAft>
                <a:spcPts val="1400"/>
              </a:spcAft>
              <a:buClrTx/>
              <a:buSzPct val="100000"/>
              <a:buFontTx/>
              <a:buBlip>
                <a:blip r:embed="rId2"/>
              </a:buBlip>
              <a:tabLst/>
              <a:defRPr/>
            </a:pPr>
            <a:r>
              <a:rPr kumimoji="0" lang="en-US" sz="24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15" name="Rectangle 14"/>
          <p:cNvSpPr/>
          <p:nvPr userDrawn="1"/>
        </p:nvSpPr>
        <p:spPr>
          <a:xfrm>
            <a:off x="0" y="0"/>
            <a:ext cx="152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152400" y="0"/>
            <a:ext cx="3048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110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941443" y="1200151"/>
            <a:ext cx="3818296" cy="339447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2"/>
          </p:nvPr>
        </p:nvSpPr>
        <p:spPr>
          <a:xfrm>
            <a:off x="5008204" y="1200151"/>
            <a:ext cx="3818296" cy="339447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435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941443" y="1200151"/>
            <a:ext cx="7315200" cy="2743200"/>
          </a:xfrm>
        </p:spPr>
        <p:txBody>
          <a:bodyPr/>
          <a:lstStyle/>
          <a:p>
            <a:r>
              <a:rPr lang="en-US" dirty="0"/>
              <a:t>Drag picture to placeholder or click icon to add</a:t>
            </a:r>
          </a:p>
        </p:txBody>
      </p:sp>
      <p:sp>
        <p:nvSpPr>
          <p:cNvPr id="6"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950917" y="4049318"/>
            <a:ext cx="3535363" cy="333375"/>
          </a:xfrm>
        </p:spPr>
        <p:txBody>
          <a:bodyPr/>
          <a:lstStyle>
            <a:lvl1pPr marL="0" indent="0">
              <a:buFont typeface="Arial"/>
              <a:buNone/>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086170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24791E93-A2B7-0848-BDB4-10A6DF01D9B6}" type="slidenum">
              <a:rPr lang="en-US" smtClean="0"/>
              <a:pPr/>
              <a:t>‹#›</a:t>
            </a:fld>
            <a:endParaRPr lang="en-US" dirty="0"/>
          </a:p>
        </p:txBody>
      </p:sp>
    </p:spTree>
    <p:extLst>
      <p:ext uri="{BB962C8B-B14F-4D97-AF65-F5344CB8AC3E}">
        <p14:creationId xmlns:p14="http://schemas.microsoft.com/office/powerpoint/2010/main" val="35639532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4" name="Rectangle 3"/>
          <p:cNvSpPr/>
          <p:nvPr userDrawn="1"/>
        </p:nvSpPr>
        <p:spPr>
          <a:xfrm>
            <a:off x="689434" y="4517572"/>
            <a:ext cx="8454571" cy="6259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5250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bullets">
    <p:spTree>
      <p:nvGrpSpPr>
        <p:cNvPr id="1" name=""/>
        <p:cNvGrpSpPr/>
        <p:nvPr/>
      </p:nvGrpSpPr>
      <p:grpSpPr>
        <a:xfrm>
          <a:off x="0" y="0"/>
          <a:ext cx="0" cy="0"/>
          <a:chOff x="0" y="0"/>
          <a:chExt cx="0" cy="0"/>
        </a:xfrm>
      </p:grpSpPr>
      <p:sp>
        <p:nvSpPr>
          <p:cNvPr id="9" name="Rectangle 8"/>
          <p:cNvSpPr/>
          <p:nvPr userDrawn="1"/>
        </p:nvSpPr>
        <p:spPr>
          <a:xfrm>
            <a:off x="5486400" y="0"/>
            <a:ext cx="36576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43493" y="0"/>
            <a:ext cx="49920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57200" y="3"/>
            <a:ext cx="5029200" cy="5143499"/>
          </a:xfrm>
          <a:noFill/>
        </p:spPr>
        <p:txBody>
          <a:bodyPr/>
          <a:lstStyle>
            <a:lvl1pPr>
              <a:defRPr>
                <a:solidFill>
                  <a:schemeClr val="bg1"/>
                </a:solidFill>
              </a:defRPr>
            </a:lvl1pPr>
          </a:lstStyle>
          <a:p>
            <a:r>
              <a:rPr lang="en-US" dirty="0"/>
              <a:t>Drag picture to placeholder or click icon to add</a:t>
            </a:r>
          </a:p>
        </p:txBody>
      </p:sp>
      <p:sp>
        <p:nvSpPr>
          <p:cNvPr id="7" name="Content Placeholder 4"/>
          <p:cNvSpPr>
            <a:spLocks noGrp="1"/>
          </p:cNvSpPr>
          <p:nvPr>
            <p:ph sz="quarter" idx="12"/>
          </p:nvPr>
        </p:nvSpPr>
        <p:spPr>
          <a:xfrm>
            <a:off x="5791681" y="680648"/>
            <a:ext cx="3089852" cy="396755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24942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200" y="3"/>
            <a:ext cx="8686800" cy="5143499"/>
          </a:xfrm>
          <a:solidFill>
            <a:srgbClr val="002D72"/>
          </a:solidFill>
        </p:spPr>
        <p:txBody>
          <a:bodyPr/>
          <a:lstStyle>
            <a:lvl1pPr>
              <a:defRPr>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803049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0" y="0"/>
            <a:ext cx="3195052" cy="5143500"/>
          </a:xfrm>
          <a:prstGeom prst="rect">
            <a:avLst/>
          </a:prstGeom>
          <a:solidFill>
            <a:srgbClr val="002D7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7" y="0"/>
            <a:ext cx="5488573"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781563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457201"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10"/>
          <p:cNvSpPr>
            <a:spLocks noGrp="1"/>
          </p:cNvSpPr>
          <p:nvPr>
            <p:ph type="pic" sz="quarter" idx="10"/>
          </p:nvPr>
        </p:nvSpPr>
        <p:spPr>
          <a:xfrm>
            <a:off x="457200" y="0"/>
            <a:ext cx="3199814" cy="5143500"/>
          </a:xfrm>
          <a:solidFill>
            <a:srgbClr val="002D72"/>
          </a:solidFill>
        </p:spPr>
        <p:txBody>
          <a:bodyPr/>
          <a:lstStyle>
            <a:lvl1pPr>
              <a:defRPr>
                <a:solidFill>
                  <a:srgbClr val="FFFFFF"/>
                </a:solidFill>
              </a:defRPr>
            </a:lvl1pPr>
          </a:lstStyle>
          <a:p>
            <a:r>
              <a:rPr lang="en-US" dirty="0"/>
              <a:t>Drag picture to placeholder or click icon to add</a:t>
            </a:r>
          </a:p>
        </p:txBody>
      </p:sp>
      <p:sp>
        <p:nvSpPr>
          <p:cNvPr id="9" name="Rectangle 8"/>
          <p:cNvSpPr/>
          <p:nvPr/>
        </p:nvSpPr>
        <p:spPr>
          <a:xfrm>
            <a:off x="3657600" y="0"/>
            <a:ext cx="5486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rgbClr val="F1C4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8446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457200" y="3"/>
            <a:ext cx="8686800" cy="5143499"/>
          </a:xfrm>
        </p:spPr>
        <p:txBody>
          <a:bodyPr/>
          <a:lstStyle/>
          <a:p>
            <a:r>
              <a:rPr lang="en-US"/>
              <a:t>Drag picture to placeholder or click icon to add</a:t>
            </a:r>
          </a:p>
        </p:txBody>
      </p:sp>
      <p:sp>
        <p:nvSpPr>
          <p:cNvPr id="7" name="Rectangle 6"/>
          <p:cNvSpPr/>
          <p:nvPr userDrawn="1"/>
        </p:nvSpPr>
        <p:spPr>
          <a:xfrm>
            <a:off x="0" y="0"/>
            <a:ext cx="152400"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0"/>
            <a:ext cx="304800"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63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0" y="0"/>
            <a:ext cx="3195052" cy="51435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7" y="0"/>
            <a:ext cx="5488573" cy="51435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772992"/>
            <a:ext cx="5038226" cy="1927349"/>
          </a:xfrm>
        </p:spPr>
        <p:txBody>
          <a:bodyPr/>
          <a:lstStyle>
            <a:lvl1pPr>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49622" y="2914650"/>
            <a:ext cx="5038226" cy="13144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472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image" Target="../media/image4.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6.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0.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9.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7.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9.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12.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8.xml"/><Relationship Id="rId5" Type="http://schemas.openxmlformats.org/officeDocument/2006/relationships/slideLayout" Target="../slideLayouts/slideLayout72.xml"/><Relationship Id="rId15" Type="http://schemas.openxmlformats.org/officeDocument/2006/relationships/image" Target="../media/image4.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1446" y="205979"/>
            <a:ext cx="7885057" cy="857250"/>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41446" y="1200151"/>
            <a:ext cx="7885057"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FooterTex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75365" y="4805364"/>
            <a:ext cx="1561390" cy="114304"/>
          </a:xfrm>
          <a:prstGeom prst="rect">
            <a:avLst/>
          </a:prstGeom>
        </p:spPr>
      </p:pic>
      <p:pic>
        <p:nvPicPr>
          <p:cNvPr id="9" name="Picture 8" descr="bugs-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2807" y="4626606"/>
            <a:ext cx="704041" cy="419743"/>
          </a:xfrm>
          <a:prstGeom prst="rect">
            <a:avLst/>
          </a:prstGeom>
        </p:spPr>
      </p:pic>
    </p:spTree>
    <p:extLst>
      <p:ext uri="{BB962C8B-B14F-4D97-AF65-F5344CB8AC3E}">
        <p14:creationId xmlns:p14="http://schemas.microsoft.com/office/powerpoint/2010/main" val="4184582316"/>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2" r:id="rId5"/>
    <p:sldLayoutId id="2147484074" r:id="rId6"/>
    <p:sldLayoutId id="2147484013" r:id="rId7"/>
    <p:sldLayoutId id="2147484014" r:id="rId8"/>
    <p:sldLayoutId id="2147484015" r:id="rId9"/>
    <p:sldLayoutId id="2147484016" r:id="rId10"/>
    <p:sldLayoutId id="2147484105" r:id="rId11"/>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15"/>
        </a:buBlip>
        <a:defRPr sz="2400" kern="1200">
          <a:solidFill>
            <a:schemeClr val="tx2"/>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tx2"/>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16"/>
        </a:buBlip>
        <a:defRPr sz="1600" kern="1200">
          <a:solidFill>
            <a:schemeClr val="tx2"/>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tx2"/>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86" y="205979"/>
            <a:ext cx="8374914" cy="857250"/>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51586" y="1200151"/>
            <a:ext cx="8374914" cy="3630386"/>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6878079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2" r:id="rId5"/>
    <p:sldLayoutId id="2147484073" r:id="rId6"/>
  </p:sldLayoutIdLst>
  <p:hf hdr="0" ftr="0" dt="0"/>
  <p:txStyles>
    <p:titleStyle>
      <a:lvl1pPr algn="l" defTabSz="457200" rtl="0" eaLnBrk="1" latinLnBrk="0" hangingPunct="1">
        <a:spcBef>
          <a:spcPct val="0"/>
        </a:spcBef>
        <a:buNone/>
        <a:defRPr sz="3600" b="1" kern="1200">
          <a:solidFill>
            <a:schemeClr val="accent2"/>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8"/>
        </a:buBlip>
        <a:defRPr sz="2400" kern="1200">
          <a:solidFill>
            <a:schemeClr val="tx2"/>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tx2"/>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9"/>
        </a:buBlip>
        <a:defRPr sz="1600" kern="1200">
          <a:solidFill>
            <a:schemeClr val="tx2"/>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tx2"/>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1446" y="205979"/>
            <a:ext cx="7885057" cy="857250"/>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941446" y="1200151"/>
            <a:ext cx="7885057"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ooterTex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5365" y="4805364"/>
            <a:ext cx="1561390" cy="114304"/>
          </a:xfrm>
          <a:prstGeom prst="rect">
            <a:avLst/>
          </a:prstGeom>
        </p:spPr>
      </p:pic>
      <p:pic>
        <p:nvPicPr>
          <p:cNvPr id="12" name="Picture 11" descr="bugs-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2807" y="4626606"/>
            <a:ext cx="704041" cy="419743"/>
          </a:xfrm>
          <a:prstGeom prst="rect">
            <a:avLst/>
          </a:prstGeom>
        </p:spPr>
      </p:pic>
    </p:spTree>
    <p:extLst>
      <p:ext uri="{BB962C8B-B14F-4D97-AF65-F5344CB8AC3E}">
        <p14:creationId xmlns:p14="http://schemas.microsoft.com/office/powerpoint/2010/main" val="219506283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4" r:id="rId5"/>
    <p:sldLayoutId id="2147484075" r:id="rId6"/>
    <p:sldLayoutId id="2147484025" r:id="rId7"/>
    <p:sldLayoutId id="2147484026" r:id="rId8"/>
    <p:sldLayoutId id="2147484027" r:id="rId9"/>
    <p:sldLayoutId id="2147484028" r:id="rId10"/>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14"/>
        </a:buBlip>
        <a:defRPr sz="2400" kern="1200">
          <a:solidFill>
            <a:schemeClr val="tx2"/>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tx2"/>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15"/>
        </a:buBlip>
        <a:defRPr sz="1600" kern="1200">
          <a:solidFill>
            <a:schemeClr val="tx2"/>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tx2"/>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1446" y="205979"/>
            <a:ext cx="7885057" cy="857250"/>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941446" y="1200151"/>
            <a:ext cx="7885057"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ooterTex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5365" y="4805364"/>
            <a:ext cx="1561390" cy="114304"/>
          </a:xfrm>
          <a:prstGeom prst="rect">
            <a:avLst/>
          </a:prstGeom>
        </p:spPr>
      </p:pic>
      <p:pic>
        <p:nvPicPr>
          <p:cNvPr id="12" name="Picture 11" descr="bugs-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2807" y="4626606"/>
            <a:ext cx="704041" cy="419743"/>
          </a:xfrm>
          <a:prstGeom prst="rect">
            <a:avLst/>
          </a:prstGeom>
        </p:spPr>
      </p:pic>
    </p:spTree>
    <p:extLst>
      <p:ext uri="{BB962C8B-B14F-4D97-AF65-F5344CB8AC3E}">
        <p14:creationId xmlns:p14="http://schemas.microsoft.com/office/powerpoint/2010/main" val="413204184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6" r:id="rId5"/>
    <p:sldLayoutId id="2147484076" r:id="rId6"/>
    <p:sldLayoutId id="2147484037" r:id="rId7"/>
    <p:sldLayoutId id="2147484038" r:id="rId8"/>
    <p:sldLayoutId id="2147484039" r:id="rId9"/>
    <p:sldLayoutId id="2147484040" r:id="rId10"/>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14"/>
        </a:buBlip>
        <a:defRPr sz="2400" kern="1200">
          <a:solidFill>
            <a:schemeClr val="tx2"/>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tx2"/>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15"/>
        </a:buBlip>
        <a:defRPr sz="1600" kern="1200">
          <a:solidFill>
            <a:schemeClr val="tx2"/>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tx2"/>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1446" y="205979"/>
            <a:ext cx="7885057" cy="857250"/>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941446" y="1200151"/>
            <a:ext cx="7885057"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ooterTex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5365" y="4805364"/>
            <a:ext cx="1561390" cy="114304"/>
          </a:xfrm>
          <a:prstGeom prst="rect">
            <a:avLst/>
          </a:prstGeom>
        </p:spPr>
      </p:pic>
      <p:pic>
        <p:nvPicPr>
          <p:cNvPr id="12" name="Picture 11" descr="bugs-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2807" y="4626606"/>
            <a:ext cx="704041" cy="419743"/>
          </a:xfrm>
          <a:prstGeom prst="rect">
            <a:avLst/>
          </a:prstGeom>
        </p:spPr>
      </p:pic>
    </p:spTree>
    <p:extLst>
      <p:ext uri="{BB962C8B-B14F-4D97-AF65-F5344CB8AC3E}">
        <p14:creationId xmlns:p14="http://schemas.microsoft.com/office/powerpoint/2010/main" val="2888432355"/>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8" r:id="rId5"/>
    <p:sldLayoutId id="2147484077" r:id="rId6"/>
    <p:sldLayoutId id="2147484049" r:id="rId7"/>
    <p:sldLayoutId id="2147484050" r:id="rId8"/>
    <p:sldLayoutId id="2147484051" r:id="rId9"/>
    <p:sldLayoutId id="2147484052" r:id="rId10"/>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14"/>
        </a:buBlip>
        <a:defRPr sz="2400" kern="1200">
          <a:solidFill>
            <a:schemeClr val="tx2"/>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tx2"/>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15"/>
        </a:buBlip>
        <a:defRPr sz="1600" kern="1200">
          <a:solidFill>
            <a:schemeClr val="tx2"/>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tx2"/>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1446" y="205979"/>
            <a:ext cx="7885057" cy="857250"/>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941446" y="1200151"/>
            <a:ext cx="7885057"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FooterTex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5365" y="4805364"/>
            <a:ext cx="1561390" cy="114304"/>
          </a:xfrm>
          <a:prstGeom prst="rect">
            <a:avLst/>
          </a:prstGeom>
        </p:spPr>
      </p:pic>
      <p:pic>
        <p:nvPicPr>
          <p:cNvPr id="12" name="Picture 11" descr="bugs-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2807" y="4626606"/>
            <a:ext cx="704041" cy="419743"/>
          </a:xfrm>
          <a:prstGeom prst="rect">
            <a:avLst/>
          </a:prstGeom>
        </p:spPr>
      </p:pic>
    </p:spTree>
    <p:extLst>
      <p:ext uri="{BB962C8B-B14F-4D97-AF65-F5344CB8AC3E}">
        <p14:creationId xmlns:p14="http://schemas.microsoft.com/office/powerpoint/2010/main" val="3451920003"/>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60" r:id="rId5"/>
    <p:sldLayoutId id="2147484078" r:id="rId6"/>
    <p:sldLayoutId id="2147484061" r:id="rId7"/>
    <p:sldLayoutId id="2147484062" r:id="rId8"/>
    <p:sldLayoutId id="2147484063" r:id="rId9"/>
    <p:sldLayoutId id="2147484064" r:id="rId10"/>
  </p:sldLayoutIdLst>
  <p:hf hdr="0" ftr="0" dt="0"/>
  <p:txStyles>
    <p:titleStyle>
      <a:lvl1pPr algn="l" defTabSz="457200" rtl="0" eaLnBrk="1" latinLnBrk="0" hangingPunct="1">
        <a:spcBef>
          <a:spcPct val="0"/>
        </a:spcBef>
        <a:buNone/>
        <a:defRPr sz="3600" b="1" kern="1200">
          <a:solidFill>
            <a:schemeClr val="accent2"/>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14"/>
        </a:buBlip>
        <a:defRPr sz="2400" kern="1200">
          <a:solidFill>
            <a:schemeClr val="tx2"/>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tx2"/>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15"/>
        </a:buBlip>
        <a:defRPr sz="1600" kern="1200">
          <a:solidFill>
            <a:schemeClr val="tx2"/>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tx2"/>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0" y="0"/>
            <a:ext cx="4572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41446" y="205979"/>
            <a:ext cx="7885057" cy="857250"/>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941446" y="1200151"/>
            <a:ext cx="7885057"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8066388" y="4941193"/>
            <a:ext cx="404217" cy="1588"/>
          </a:xfrm>
          <a:prstGeom prst="line">
            <a:avLst/>
          </a:prstGeom>
          <a:ln w="3175"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descr="FooterText_whit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5365" y="4805364"/>
            <a:ext cx="1561390" cy="114304"/>
          </a:xfrm>
          <a:prstGeom prst="rect">
            <a:avLst/>
          </a:prstGeom>
        </p:spPr>
      </p:pic>
      <p:pic>
        <p:nvPicPr>
          <p:cNvPr id="23" name="Picture 22" descr="bugs-0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6656" y="4629153"/>
            <a:ext cx="704112" cy="419114"/>
          </a:xfrm>
          <a:prstGeom prst="rect">
            <a:avLst/>
          </a:prstGeom>
        </p:spPr>
      </p:pic>
      <p:sp>
        <p:nvSpPr>
          <p:cNvPr id="12" name="Rectangle 11"/>
          <p:cNvSpPr/>
          <p:nvPr/>
        </p:nvSpPr>
        <p:spPr>
          <a:xfrm>
            <a:off x="0" y="0"/>
            <a:ext cx="464627" cy="5144096"/>
          </a:xfrm>
          <a:prstGeom prst="rect">
            <a:avLst/>
          </a:prstGeom>
          <a:solidFill>
            <a:srgbClr val="4B4A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8896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9" r:id="rId5"/>
    <p:sldLayoutId id="2147484100" r:id="rId6"/>
    <p:sldLayoutId id="2147484101" r:id="rId7"/>
    <p:sldLayoutId id="2147484102" r:id="rId8"/>
    <p:sldLayoutId id="2147484103" r:id="rId9"/>
    <p:sldLayoutId id="2147484104" r:id="rId10"/>
  </p:sldLayoutIdLst>
  <p:hf hdr="0" ftr="0" dt="0"/>
  <p:txStyles>
    <p:titleStyle>
      <a:lvl1pPr algn="l" defTabSz="457200" rtl="0" eaLnBrk="1" latinLnBrk="0" hangingPunct="1">
        <a:spcBef>
          <a:spcPct val="0"/>
        </a:spcBef>
        <a:buNone/>
        <a:defRPr sz="3600" b="1" kern="1200">
          <a:solidFill>
            <a:srgbClr val="F1C400"/>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14"/>
        </a:buBlip>
        <a:defRPr sz="2400" kern="1200">
          <a:solidFill>
            <a:schemeClr val="bg1"/>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bg1"/>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15"/>
        </a:buBlip>
        <a:defRPr sz="1600" kern="1200">
          <a:solidFill>
            <a:schemeClr val="bg1"/>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bg1"/>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5" name="Rectangle 14"/>
          <p:cNvSpPr/>
          <p:nvPr/>
        </p:nvSpPr>
        <p:spPr>
          <a:xfrm>
            <a:off x="0" y="0"/>
            <a:ext cx="4572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41446" y="205979"/>
            <a:ext cx="7885057" cy="857250"/>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941446" y="1200151"/>
            <a:ext cx="7885057"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8066388" y="4941193"/>
            <a:ext cx="404217" cy="1588"/>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6692900" y="4710114"/>
            <a:ext cx="2133600" cy="273844"/>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8066388" y="4941193"/>
            <a:ext cx="404217" cy="1588"/>
          </a:xfrm>
          <a:prstGeom prst="line">
            <a:avLst/>
          </a:prstGeom>
          <a:ln w="3175"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1"/>
            <a:ext cx="457200" cy="5143500"/>
          </a:xfrm>
          <a:prstGeom prst="rect">
            <a:avLst/>
          </a:prstGeom>
          <a:solidFill>
            <a:schemeClr val="accent2">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ugs-0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656" y="4629153"/>
            <a:ext cx="704112" cy="419114"/>
          </a:xfrm>
          <a:prstGeom prst="rect">
            <a:avLst/>
          </a:prstGeom>
        </p:spPr>
      </p:pic>
      <p:pic>
        <p:nvPicPr>
          <p:cNvPr id="11" name="Picture 10" descr="FooterText_whit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75365" y="4805364"/>
            <a:ext cx="1561390" cy="114304"/>
          </a:xfrm>
          <a:prstGeom prst="rect">
            <a:avLst/>
          </a:prstGeom>
        </p:spPr>
      </p:pic>
    </p:spTree>
    <p:extLst>
      <p:ext uri="{BB962C8B-B14F-4D97-AF65-F5344CB8AC3E}">
        <p14:creationId xmlns:p14="http://schemas.microsoft.com/office/powerpoint/2010/main" val="260770887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6" r:id="rId5"/>
    <p:sldLayoutId id="2147484087" r:id="rId6"/>
    <p:sldLayoutId id="2147484088" r:id="rId7"/>
    <p:sldLayoutId id="2147484089" r:id="rId8"/>
    <p:sldLayoutId id="2147484090" r:id="rId9"/>
    <p:sldLayoutId id="2147484091" r:id="rId10"/>
  </p:sldLayoutIdLst>
  <p:hf hdr="0" ftr="0" dt="0"/>
  <p:txStyles>
    <p:titleStyle>
      <a:lvl1pPr algn="l" defTabSz="457200" rtl="0" eaLnBrk="1" latinLnBrk="0" hangingPunct="1">
        <a:spcBef>
          <a:spcPct val="0"/>
        </a:spcBef>
        <a:buNone/>
        <a:defRPr sz="3600" b="1" kern="1200">
          <a:solidFill>
            <a:srgbClr val="F1C400"/>
          </a:solidFill>
          <a:latin typeface="Arial"/>
          <a:ea typeface="+mj-ea"/>
          <a:cs typeface="Arial"/>
        </a:defRPr>
      </a:lvl1pPr>
    </p:titleStyle>
    <p:bodyStyle>
      <a:lvl1pPr marL="342900" indent="-342900" algn="l" defTabSz="457200" rtl="0" eaLnBrk="1" latinLnBrk="0" hangingPunct="1">
        <a:lnSpc>
          <a:spcPct val="102000"/>
        </a:lnSpc>
        <a:spcBef>
          <a:spcPts val="600"/>
        </a:spcBef>
        <a:spcAft>
          <a:spcPts val="1400"/>
        </a:spcAft>
        <a:buClrTx/>
        <a:buSzPct val="110000"/>
        <a:buFontTx/>
        <a:buBlip>
          <a:blip r:embed="rId14"/>
        </a:buBlip>
        <a:defRPr sz="2400" kern="1200">
          <a:solidFill>
            <a:schemeClr val="bg1"/>
          </a:solidFill>
          <a:latin typeface="Arial"/>
          <a:ea typeface="+mn-ea"/>
          <a:cs typeface="Arial"/>
        </a:defRPr>
      </a:lvl1pPr>
      <a:lvl2pPr marL="687388" indent="-344488" algn="l" defTabSz="457200" rtl="0" eaLnBrk="1" latinLnBrk="0" hangingPunct="1">
        <a:lnSpc>
          <a:spcPct val="100000"/>
        </a:lnSpc>
        <a:spcBef>
          <a:spcPts val="0"/>
        </a:spcBef>
        <a:spcAft>
          <a:spcPts val="600"/>
        </a:spcAft>
        <a:buClr>
          <a:srgbClr val="A2AAAD"/>
        </a:buClr>
        <a:buSzPct val="120000"/>
        <a:buFont typeface="Courier New"/>
        <a:buChar char="o"/>
        <a:defRPr sz="2000" kern="1200">
          <a:solidFill>
            <a:schemeClr val="bg1"/>
          </a:solidFill>
          <a:latin typeface="Arial"/>
          <a:ea typeface="+mn-ea"/>
          <a:cs typeface="Arial"/>
        </a:defRPr>
      </a:lvl2pPr>
      <a:lvl3pPr marL="1030288" indent="-342900" algn="l" defTabSz="457200" rtl="0" eaLnBrk="1" latinLnBrk="0" hangingPunct="1">
        <a:lnSpc>
          <a:spcPct val="100000"/>
        </a:lnSpc>
        <a:spcBef>
          <a:spcPts val="0"/>
        </a:spcBef>
        <a:spcAft>
          <a:spcPts val="600"/>
        </a:spcAft>
        <a:buSzPct val="100000"/>
        <a:buFontTx/>
        <a:buBlip>
          <a:blip r:embed="rId15"/>
        </a:buBlip>
        <a:defRPr sz="1600" kern="1200">
          <a:solidFill>
            <a:schemeClr val="bg1"/>
          </a:solidFill>
          <a:latin typeface="Arial"/>
          <a:ea typeface="+mn-ea"/>
          <a:cs typeface="Arial"/>
        </a:defRPr>
      </a:lvl3pPr>
      <a:lvl4pPr marL="1258888" indent="-228600" algn="l" defTabSz="457200" rtl="0" eaLnBrk="1" latinLnBrk="0" hangingPunct="1">
        <a:lnSpc>
          <a:spcPct val="100000"/>
        </a:lnSpc>
        <a:spcBef>
          <a:spcPts val="0"/>
        </a:spcBef>
        <a:spcAft>
          <a:spcPts val="600"/>
        </a:spcAft>
        <a:buClr>
          <a:srgbClr val="A2AAAD"/>
        </a:buClr>
        <a:buSzPct val="110000"/>
        <a:buFont typeface="Arial"/>
        <a:buChar char="•"/>
        <a:defRPr sz="1600" kern="1200">
          <a:solidFill>
            <a:schemeClr val="bg1"/>
          </a:solidFill>
          <a:latin typeface="Arial"/>
          <a:ea typeface="+mn-ea"/>
          <a:cs typeface="Arial"/>
        </a:defRPr>
      </a:lvl4pPr>
      <a:lvl5pPr marL="1489075" indent="-230188" algn="l" defTabSz="457200" rtl="0" eaLnBrk="1" latinLnBrk="0" hangingPunct="1">
        <a:lnSpc>
          <a:spcPct val="104000"/>
        </a:lnSpc>
        <a:spcBef>
          <a:spcPts val="0"/>
        </a:spcBef>
        <a:spcAft>
          <a:spcPts val="800"/>
        </a:spcAft>
        <a:buClr>
          <a:schemeClr val="bg2"/>
        </a:buClr>
        <a:buFont typeface="Arial"/>
        <a:buNone/>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gl_cs@jax.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jax.careevolve.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mailto:cgl_cs@jax.org" TargetMode="Externa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mailto:cgl_cs@jax.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9808" y="160638"/>
            <a:ext cx="5038226" cy="2539703"/>
          </a:xfrm>
        </p:spPr>
        <p:txBody>
          <a:bodyPr/>
          <a:lstStyle/>
          <a:p>
            <a:br>
              <a:rPr lang="en-US" dirty="0">
                <a:latin typeface="D-DIN" panose="020B0504030202030204" pitchFamily="34" charset="0"/>
                <a:cs typeface="Calibri" panose="020F0502020204030204" pitchFamily="34" charset="0"/>
              </a:rPr>
            </a:br>
            <a:r>
              <a:rPr lang="en-US" dirty="0" err="1">
                <a:latin typeface="D-DIN" panose="020B0504030202030204" pitchFamily="34" charset="0"/>
                <a:cs typeface="Calibri" panose="020F0502020204030204" pitchFamily="34" charset="0"/>
              </a:rPr>
              <a:t>CareEvolve</a:t>
            </a:r>
            <a:r>
              <a:rPr lang="en-US" dirty="0">
                <a:latin typeface="D-DIN" panose="020B0504030202030204" pitchFamily="34" charset="0"/>
                <a:cs typeface="Calibri" panose="020F0502020204030204" pitchFamily="34" charset="0"/>
              </a:rPr>
              <a:t> </a:t>
            </a:r>
            <a:br>
              <a:rPr lang="en-US" dirty="0">
                <a:latin typeface="D-DIN" panose="020B0504030202030204" pitchFamily="34" charset="0"/>
                <a:cs typeface="Calibri" panose="020F0502020204030204" pitchFamily="34" charset="0"/>
              </a:rPr>
            </a:br>
            <a:r>
              <a:rPr lang="en-US" dirty="0">
                <a:latin typeface="D-DIN" panose="020B0504030202030204" pitchFamily="34" charset="0"/>
                <a:cs typeface="Calibri" panose="020F0502020204030204" pitchFamily="34" charset="0"/>
              </a:rPr>
              <a:t>Molecular Pathology</a:t>
            </a:r>
            <a:br>
              <a:rPr lang="en-US" dirty="0">
                <a:latin typeface="D-DIN" panose="020B0504030202030204" pitchFamily="34" charset="0"/>
                <a:cs typeface="Calibri" panose="020F0502020204030204" pitchFamily="34" charset="0"/>
              </a:rPr>
            </a:br>
            <a:r>
              <a:rPr lang="en-US" dirty="0">
                <a:latin typeface="D-DIN" panose="020B0504030202030204" pitchFamily="34" charset="0"/>
                <a:cs typeface="Calibri" panose="020F0502020204030204" pitchFamily="34" charset="0"/>
              </a:rPr>
              <a:t>Clinical Portal</a:t>
            </a:r>
          </a:p>
        </p:txBody>
      </p:sp>
      <p:sp>
        <p:nvSpPr>
          <p:cNvPr id="6" name="Subtitle 5"/>
          <p:cNvSpPr>
            <a:spLocks noGrp="1"/>
          </p:cNvSpPr>
          <p:nvPr>
            <p:ph type="subTitle" idx="1"/>
          </p:nvPr>
        </p:nvSpPr>
        <p:spPr>
          <a:xfrm>
            <a:off x="749808" y="2914650"/>
            <a:ext cx="5038226" cy="621764"/>
          </a:xfrm>
        </p:spPr>
        <p:txBody>
          <a:bodyPr vert="horz" lIns="0" tIns="45720" rIns="91440" bIns="45720" rtlCol="0" anchor="t">
            <a:normAutofit/>
          </a:bodyPr>
          <a:lstStyle/>
          <a:p>
            <a:r>
              <a:rPr lang="en-US" sz="2000" dirty="0">
                <a:latin typeface="D-DIN" panose="020B0504030202030204" pitchFamily="34" charset="0"/>
                <a:cs typeface="Calibri" panose="020F0502020204030204" pitchFamily="34" charset="0"/>
              </a:rPr>
              <a:t>Submitting Oncology Orders for Testing</a:t>
            </a:r>
          </a:p>
        </p:txBody>
      </p:sp>
    </p:spTree>
    <p:extLst>
      <p:ext uri="{BB962C8B-B14F-4D97-AF65-F5344CB8AC3E}">
        <p14:creationId xmlns:p14="http://schemas.microsoft.com/office/powerpoint/2010/main" val="235936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500" y="1013207"/>
            <a:ext cx="5145642" cy="3117085"/>
          </a:xfrm>
        </p:spPr>
        <p:txBody>
          <a:bodyPr/>
          <a:lstStyle/>
          <a:p>
            <a:r>
              <a:rPr lang="en-US" sz="2800" dirty="0">
                <a:latin typeface="D-DIN" panose="020B0504030202030204" pitchFamily="34" charset="0"/>
                <a:cs typeface="Calibri" panose="020F0502020204030204" pitchFamily="34" charset="0"/>
              </a:rPr>
              <a:t>For questions or issues, </a:t>
            </a:r>
            <a:br>
              <a:rPr lang="en-US" sz="2800" dirty="0">
                <a:latin typeface="D-DIN" panose="020B0504030202030204" pitchFamily="34" charset="0"/>
                <a:cs typeface="Calibri" panose="020F0502020204030204" pitchFamily="34" charset="0"/>
              </a:rPr>
            </a:br>
            <a:r>
              <a:rPr lang="en-US" sz="2800" dirty="0">
                <a:latin typeface="D-DIN" panose="020B0504030202030204" pitchFamily="34" charset="0"/>
                <a:cs typeface="Calibri" panose="020F0502020204030204" pitchFamily="34" charset="0"/>
              </a:rPr>
              <a:t>please contact our </a:t>
            </a:r>
            <a:br>
              <a:rPr lang="en-US" sz="2800" dirty="0">
                <a:latin typeface="D-DIN" panose="020B0504030202030204" pitchFamily="34" charset="0"/>
                <a:cs typeface="Calibri" panose="020F0502020204030204" pitchFamily="34" charset="0"/>
              </a:rPr>
            </a:br>
            <a:r>
              <a:rPr lang="en-US" sz="2800" dirty="0">
                <a:latin typeface="D-DIN" panose="020B0504030202030204" pitchFamily="34" charset="0"/>
                <a:cs typeface="Calibri" panose="020F0502020204030204" pitchFamily="34" charset="0"/>
              </a:rPr>
              <a:t>Clinical Customer Support Team </a:t>
            </a:r>
            <a:br>
              <a:rPr lang="en-US" sz="2800" dirty="0">
                <a:latin typeface="D-DIN" panose="020B0504030202030204" pitchFamily="34" charset="0"/>
                <a:cs typeface="Calibri" panose="020F0502020204030204" pitchFamily="34" charset="0"/>
              </a:rPr>
            </a:br>
            <a:r>
              <a:rPr lang="en-US" sz="2800" dirty="0">
                <a:latin typeface="D-DIN" panose="020B0504030202030204" pitchFamily="34" charset="0"/>
                <a:cs typeface="Calibri" panose="020F0502020204030204" pitchFamily="34" charset="0"/>
              </a:rPr>
              <a:t>by email </a:t>
            </a:r>
            <a:r>
              <a:rPr lang="en-US" sz="2800" dirty="0">
                <a:latin typeface="D-DIN" panose="020B0504030202030204" pitchFamily="34" charset="0"/>
                <a:cs typeface="Calibri" panose="020F0502020204030204" pitchFamily="34" charset="0"/>
                <a:hlinkClick r:id="rId2"/>
              </a:rPr>
              <a:t>CGL_CS@jax.org</a:t>
            </a:r>
            <a:r>
              <a:rPr lang="en-US" sz="2800" dirty="0">
                <a:latin typeface="D-DIN" panose="020B0504030202030204" pitchFamily="34" charset="0"/>
                <a:cs typeface="Calibri" panose="020F0502020204030204" pitchFamily="34" charset="0"/>
              </a:rPr>
              <a:t> or </a:t>
            </a:r>
            <a:br>
              <a:rPr lang="en-US" sz="2800" dirty="0">
                <a:latin typeface="D-DIN" panose="020B0504030202030204" pitchFamily="34" charset="0"/>
                <a:cs typeface="Calibri" panose="020F0502020204030204" pitchFamily="34" charset="0"/>
              </a:rPr>
            </a:br>
            <a:r>
              <a:rPr lang="en-US" sz="2800" dirty="0">
                <a:latin typeface="D-DIN" panose="020B0504030202030204" pitchFamily="34" charset="0"/>
                <a:cs typeface="Calibri" panose="020F0502020204030204" pitchFamily="34" charset="0"/>
              </a:rPr>
              <a:t>phone 860.837.2320</a:t>
            </a:r>
            <a:br>
              <a:rPr lang="en-US" sz="2800" dirty="0">
                <a:latin typeface="D-DIN" panose="020B0504030202030204" pitchFamily="34" charset="0"/>
                <a:cs typeface="Calibri" panose="020F0502020204030204" pitchFamily="34" charset="0"/>
              </a:rPr>
            </a:br>
            <a:endParaRPr lang="en-US" sz="2800" dirty="0">
              <a:latin typeface="D-DIN" panose="020B0504030202030204" pitchFamily="34" charset="0"/>
              <a:cs typeface="Calibri" panose="020F0502020204030204" pitchFamily="34" charset="0"/>
            </a:endParaRPr>
          </a:p>
        </p:txBody>
      </p:sp>
    </p:spTree>
    <p:extLst>
      <p:ext uri="{BB962C8B-B14F-4D97-AF65-F5344CB8AC3E}">
        <p14:creationId xmlns:p14="http://schemas.microsoft.com/office/powerpoint/2010/main" val="30394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791E93-A2B7-0848-BDB4-10A6DF01D9B6}" type="slidenum">
              <a:rPr kumimoji="0" lang="en-US" sz="1050" b="0" i="0" u="none" strike="noStrike" kern="1200" cap="none" spc="0" normalizeH="0" baseline="0" noProof="0" smtClean="0">
                <a:ln>
                  <a:noFill/>
                </a:ln>
                <a:solidFill>
                  <a:srgbClr val="333F48"/>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333F48"/>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880" marR="0" lvl="0" indent="0" algn="ctr" defTabSz="457200" rtl="0" eaLnBrk="1" fontAlgn="auto" latinLnBrk="0" hangingPunct="1">
              <a:lnSpc>
                <a:spcPct val="102000"/>
              </a:lnSpc>
              <a:spcBef>
                <a:spcPts val="0"/>
              </a:spcBef>
              <a:spcAft>
                <a:spcPts val="0"/>
              </a:spcAft>
              <a:buClrTx/>
              <a:buSzPct val="110000"/>
              <a:buFontTx/>
              <a:buNone/>
              <a:tabLst/>
              <a:defRPr/>
            </a:pPr>
            <a:r>
              <a:rPr kumimoji="0" lang="en-CA" sz="2200" b="0" i="0" u="none" strike="noStrike" kern="1200" cap="none" spc="0" normalizeH="0" baseline="0" noProof="0" dirty="0">
                <a:ln>
                  <a:noFill/>
                </a:ln>
                <a:solidFill>
                  <a:srgbClr val="002060"/>
                </a:solidFill>
                <a:effectLst/>
                <a:uLnTx/>
                <a:uFillTx/>
                <a:latin typeface="D-DIN" panose="020B0504030202030204" pitchFamily="34" charset="0"/>
              </a:rPr>
              <a:t>Logging into the Portal</a:t>
            </a:r>
            <a:endParaRPr kumimoji="0" lang="en-US" sz="2200" b="0" i="0" u="none" strike="noStrike" kern="1200" cap="none" spc="0" normalizeH="0" baseline="0" noProof="0" dirty="0">
              <a:ln>
                <a:noFill/>
              </a:ln>
              <a:solidFill>
                <a:srgbClr val="002060"/>
              </a:solidFill>
              <a:effectLst/>
              <a:uLnTx/>
              <a:uFillTx/>
              <a:latin typeface="D-DIN" panose="020B0504030202030204" pitchFamily="34" charset="0"/>
            </a:endParaRPr>
          </a:p>
        </p:txBody>
      </p:sp>
      <p:sp>
        <p:nvSpPr>
          <p:cNvPr id="5" name="TextBox 4">
            <a:extLst>
              <a:ext uri="{FF2B5EF4-FFF2-40B4-BE49-F238E27FC236}">
                <a16:creationId xmlns:a16="http://schemas.microsoft.com/office/drawing/2014/main" id="{EA8AEB5D-4A90-4947-92FC-56CC93F5F0E3}"/>
              </a:ext>
            </a:extLst>
          </p:cNvPr>
          <p:cNvSpPr txBox="1"/>
          <p:nvPr/>
        </p:nvSpPr>
        <p:spPr>
          <a:xfrm>
            <a:off x="872544" y="1234345"/>
            <a:ext cx="3928056" cy="2427075"/>
          </a:xfrm>
          <a:prstGeom prst="rect">
            <a:avLst/>
          </a:prstGeom>
          <a:noFill/>
        </p:spPr>
        <p:txBody>
          <a:bodyPr wrap="square" rtlCol="0">
            <a:spAutoFit/>
          </a:bodyPr>
          <a:lstStyle/>
          <a:p>
            <a:pPr marL="342900" lvl="0" indent="-342900">
              <a:lnSpc>
                <a:spcPct val="102000"/>
              </a:lnSpc>
              <a:spcBef>
                <a:spcPts val="600"/>
              </a:spcBef>
              <a:spcAft>
                <a:spcPts val="1400"/>
              </a:spcAft>
              <a:buSzPct val="110000"/>
              <a:buBlip>
                <a:blip r:embed="rId4"/>
              </a:buBlip>
              <a:defRPr/>
            </a:pPr>
            <a:r>
              <a:rPr lang="en-US" dirty="0">
                <a:solidFill>
                  <a:srgbClr val="333F48"/>
                </a:solidFill>
                <a:latin typeface="D-DIN" panose="020B0504030202030204" pitchFamily="34" charset="0"/>
                <a:cs typeface="Calibri" panose="020F0502020204030204" pitchFamily="34" charset="0"/>
              </a:rPr>
              <a:t>URL: </a:t>
            </a:r>
            <a:r>
              <a:rPr lang="en-US" dirty="0">
                <a:solidFill>
                  <a:srgbClr val="333F48"/>
                </a:solidFill>
                <a:latin typeface="D-DIN" panose="020B0504030202030204" pitchFamily="34" charset="0"/>
                <a:cs typeface="Calibri" panose="020F0502020204030204" pitchFamily="34" charset="0"/>
                <a:hlinkClick r:id="rId5"/>
              </a:rPr>
              <a:t>https://jax.careevolve.com/</a:t>
            </a:r>
            <a:endParaRPr kumimoji="0" lang="en-US" b="0" i="0" u="none" strike="noStrike" kern="1200" cap="none" spc="0" normalizeH="0" baseline="0" noProof="0" dirty="0">
              <a:ln>
                <a:noFill/>
              </a:ln>
              <a:solidFill>
                <a:srgbClr val="333F48"/>
              </a:solidFill>
              <a:effectLst/>
              <a:uLnTx/>
              <a:uFillTx/>
              <a:latin typeface="D-DIN" panose="020B0504030202030204" pitchFamily="34" charset="0"/>
              <a:cs typeface="Calibri" panose="020F0502020204030204" pitchFamily="34" charset="0"/>
            </a:endParaRPr>
          </a:p>
          <a:p>
            <a:pPr marL="800100" marR="0" lvl="1" indent="-342900" defTabSz="457200" rtl="0" eaLnBrk="1" fontAlgn="auto" latinLnBrk="0" hangingPunct="1">
              <a:lnSpc>
                <a:spcPct val="102000"/>
              </a:lnSpc>
              <a:spcBef>
                <a:spcPts val="600"/>
              </a:spcBef>
              <a:spcAft>
                <a:spcPts val="1400"/>
              </a:spcAft>
              <a:buClrTx/>
              <a:buSzPct val="110000"/>
              <a:buFontTx/>
              <a:buBlip>
                <a:blip r:embed="rId4"/>
              </a:buBlip>
              <a:tabLst/>
              <a:defRPr/>
            </a:pPr>
            <a:r>
              <a:rPr kumimoji="0" lang="en-US" sz="1600" b="0" i="0" u="none" strike="noStrike" kern="1200" cap="none" spc="0" normalizeH="0" baseline="0" noProof="0" dirty="0">
                <a:ln>
                  <a:noFill/>
                </a:ln>
                <a:solidFill>
                  <a:srgbClr val="333F48"/>
                </a:solidFill>
                <a:effectLst/>
                <a:uLnTx/>
                <a:uFillTx/>
                <a:latin typeface="D-DIN" panose="020B0504030202030204" pitchFamily="34" charset="0"/>
                <a:cs typeface="Calibri" panose="020F0502020204030204" pitchFamily="34" charset="0"/>
              </a:rPr>
              <a:t>Username*</a:t>
            </a:r>
          </a:p>
          <a:p>
            <a:pPr marL="800100" marR="0" lvl="1" indent="-342900" defTabSz="457200" rtl="0" eaLnBrk="1" fontAlgn="auto" latinLnBrk="0" hangingPunct="1">
              <a:lnSpc>
                <a:spcPct val="102000"/>
              </a:lnSpc>
              <a:spcBef>
                <a:spcPts val="600"/>
              </a:spcBef>
              <a:spcAft>
                <a:spcPts val="1400"/>
              </a:spcAft>
              <a:buClrTx/>
              <a:buSzPct val="110000"/>
              <a:buFontTx/>
              <a:buBlip>
                <a:blip r:embed="rId4"/>
              </a:buBlip>
              <a:tabLst/>
              <a:defRPr/>
            </a:pPr>
            <a:r>
              <a:rPr lang="en-US" sz="1600" dirty="0">
                <a:solidFill>
                  <a:srgbClr val="333F48"/>
                </a:solidFill>
                <a:latin typeface="D-DIN" panose="020B0504030202030204" pitchFamily="34" charset="0"/>
                <a:cs typeface="Calibri" panose="020F0502020204030204" pitchFamily="34" charset="0"/>
              </a:rPr>
              <a:t>Password*</a:t>
            </a:r>
          </a:p>
          <a:p>
            <a:pPr marL="800100" marR="0" lvl="1" indent="-342900" defTabSz="457200" rtl="0" eaLnBrk="1" fontAlgn="auto" latinLnBrk="0" hangingPunct="1">
              <a:lnSpc>
                <a:spcPct val="102000"/>
              </a:lnSpc>
              <a:spcBef>
                <a:spcPts val="600"/>
              </a:spcBef>
              <a:spcAft>
                <a:spcPts val="1400"/>
              </a:spcAft>
              <a:buClrTx/>
              <a:buSzPct val="110000"/>
              <a:buFontTx/>
              <a:buBlip>
                <a:blip r:embed="rId4"/>
              </a:buBlip>
              <a:tabLst/>
              <a:defRPr/>
            </a:pPr>
            <a:r>
              <a:rPr kumimoji="0" lang="en-US" sz="1600" b="0" i="0" u="none" strike="noStrike" kern="1200" cap="none" spc="0" normalizeH="0" baseline="0" noProof="0" dirty="0">
                <a:ln>
                  <a:noFill/>
                </a:ln>
                <a:solidFill>
                  <a:srgbClr val="333F48"/>
                </a:solidFill>
                <a:effectLst/>
                <a:uLnTx/>
                <a:uFillTx/>
                <a:latin typeface="D-DIN" panose="020B0504030202030204" pitchFamily="34" charset="0"/>
                <a:cs typeface="Calibri" panose="020F0502020204030204" pitchFamily="34" charset="0"/>
              </a:rPr>
              <a:t>Location*      </a:t>
            </a:r>
          </a:p>
          <a:p>
            <a:pPr marR="0" lvl="1" defTabSz="457200" rtl="0" eaLnBrk="1" fontAlgn="auto" latinLnBrk="0" hangingPunct="1">
              <a:lnSpc>
                <a:spcPct val="102000"/>
              </a:lnSpc>
              <a:spcBef>
                <a:spcPts val="600"/>
              </a:spcBef>
              <a:spcAft>
                <a:spcPts val="1400"/>
              </a:spcAft>
              <a:buClrTx/>
              <a:buSzPct val="110000"/>
              <a:tabLst/>
              <a:defRPr/>
            </a:pPr>
            <a:endParaRPr lang="en-US" dirty="0">
              <a:solidFill>
                <a:srgbClr val="333F48"/>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880B091-887F-44FF-A921-32C6C126B69D}"/>
              </a:ext>
            </a:extLst>
          </p:cNvPr>
          <p:cNvPicPr>
            <a:picLocks noChangeAspect="1"/>
          </p:cNvPicPr>
          <p:nvPr/>
        </p:nvPicPr>
        <p:blipFill>
          <a:blip r:embed="rId6"/>
          <a:stretch>
            <a:fillRect/>
          </a:stretch>
        </p:blipFill>
        <p:spPr>
          <a:xfrm>
            <a:off x="4890056" y="1010949"/>
            <a:ext cx="3605687" cy="3686868"/>
          </a:xfrm>
          <a:prstGeom prst="rect">
            <a:avLst/>
          </a:prstGeom>
        </p:spPr>
      </p:pic>
      <p:sp>
        <p:nvSpPr>
          <p:cNvPr id="3" name="TextBox 2">
            <a:extLst>
              <a:ext uri="{FF2B5EF4-FFF2-40B4-BE49-F238E27FC236}">
                <a16:creationId xmlns:a16="http://schemas.microsoft.com/office/drawing/2014/main" id="{3395DF5A-C141-452B-A9D1-D034BE015BCE}"/>
              </a:ext>
            </a:extLst>
          </p:cNvPr>
          <p:cNvSpPr txBox="1"/>
          <p:nvPr/>
        </p:nvSpPr>
        <p:spPr>
          <a:xfrm>
            <a:off x="872544" y="3661420"/>
            <a:ext cx="3928056" cy="830997"/>
          </a:xfrm>
          <a:prstGeom prst="rect">
            <a:avLst/>
          </a:prstGeom>
          <a:noFill/>
        </p:spPr>
        <p:txBody>
          <a:bodyPr wrap="square" rtlCol="0">
            <a:spAutoFit/>
          </a:bodyPr>
          <a:lstStyle/>
          <a:p>
            <a:r>
              <a:rPr lang="en-US" sz="1200" dirty="0">
                <a:latin typeface="D-DIN" panose="020B0504030202030204" pitchFamily="34" charset="0"/>
                <a:cs typeface="Calibri" panose="020F0502020204030204" pitchFamily="34" charset="0"/>
              </a:rPr>
              <a:t>* You will receive your username, temporary password and location code. On first log in you will be required to change your password, click submit and accept. The location code is a set abbreviation for your institution.</a:t>
            </a:r>
          </a:p>
        </p:txBody>
      </p:sp>
    </p:spTree>
    <p:extLst>
      <p:ext uri="{BB962C8B-B14F-4D97-AF65-F5344CB8AC3E}">
        <p14:creationId xmlns:p14="http://schemas.microsoft.com/office/powerpoint/2010/main" val="100563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fld id="{24791E93-A2B7-0848-BDB4-10A6DF01D9B6}"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sz="2200" dirty="0">
                <a:solidFill>
                  <a:srgbClr val="002060"/>
                </a:solidFill>
                <a:latin typeface="D-DIN" panose="020B0504030202030204" pitchFamily="34" charset="0"/>
              </a:rPr>
              <a:t>Patient Search/Add</a:t>
            </a:r>
            <a:endParaRPr lang="en-US" sz="2200" dirty="0">
              <a:solidFill>
                <a:srgbClr val="002060"/>
              </a:solidFill>
              <a:latin typeface="D-DIN" panose="020B0504030202030204" pitchFamily="34" charset="0"/>
            </a:endParaRPr>
          </a:p>
        </p:txBody>
      </p:sp>
      <p:sp>
        <p:nvSpPr>
          <p:cNvPr id="2" name="TextBox 1">
            <a:extLst>
              <a:ext uri="{FF2B5EF4-FFF2-40B4-BE49-F238E27FC236}">
                <a16:creationId xmlns:a16="http://schemas.microsoft.com/office/drawing/2014/main" id="{62B7B959-5A9D-4C15-8C3A-26170D0C60C3}"/>
              </a:ext>
            </a:extLst>
          </p:cNvPr>
          <p:cNvSpPr txBox="1"/>
          <p:nvPr/>
        </p:nvSpPr>
        <p:spPr>
          <a:xfrm>
            <a:off x="992155" y="912531"/>
            <a:ext cx="3579845" cy="1077218"/>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To search for a patient that has already been entered, select </a:t>
            </a:r>
            <a:r>
              <a:rPr lang="en-US" sz="1600" b="1" dirty="0">
                <a:latin typeface="D-DIN" panose="020B0504030202030204" pitchFamily="34" charset="0"/>
                <a:cs typeface="Calibri" panose="020F0502020204030204" pitchFamily="34" charset="0"/>
              </a:rPr>
              <a:t>Search Patients </a:t>
            </a:r>
            <a:r>
              <a:rPr lang="en-US" sz="1600" dirty="0">
                <a:latin typeface="D-DIN" panose="020B0504030202030204" pitchFamily="34" charset="0"/>
                <a:cs typeface="Calibri" panose="020F0502020204030204" pitchFamily="34" charset="0"/>
              </a:rPr>
              <a:t>in the </a:t>
            </a:r>
            <a:r>
              <a:rPr lang="en-US" sz="1600" b="1" dirty="0">
                <a:latin typeface="D-DIN" panose="020B0504030202030204" pitchFamily="34" charset="0"/>
                <a:cs typeface="Calibri" panose="020F0502020204030204" pitchFamily="34" charset="0"/>
              </a:rPr>
              <a:t>PATIENTS</a:t>
            </a:r>
            <a:r>
              <a:rPr lang="en-US" sz="1600" dirty="0">
                <a:latin typeface="D-DIN" panose="020B0504030202030204" pitchFamily="34" charset="0"/>
                <a:cs typeface="Calibri" panose="020F0502020204030204" pitchFamily="34" charset="0"/>
              </a:rPr>
              <a:t> drop-down menu at the top</a:t>
            </a:r>
            <a:endParaRPr lang="en-CA" sz="1600" b="1" dirty="0">
              <a:latin typeface="D-DIN" panose="020B0504030202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A8AEB5D-4A90-4947-92FC-56CC93F5F0E3}"/>
              </a:ext>
            </a:extLst>
          </p:cNvPr>
          <p:cNvSpPr txBox="1"/>
          <p:nvPr/>
        </p:nvSpPr>
        <p:spPr>
          <a:xfrm>
            <a:off x="992155" y="2510702"/>
            <a:ext cx="3579845" cy="830997"/>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Click on the first initial of the last name and Select the patient from the returned list</a:t>
            </a:r>
            <a:endParaRPr lang="en-CA" sz="1600" dirty="0">
              <a:latin typeface="D-DIN" panose="020B0504030202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F96A0AE-4013-4AAF-8996-4D59A13A3DA2}"/>
              </a:ext>
            </a:extLst>
          </p:cNvPr>
          <p:cNvPicPr>
            <a:picLocks noChangeAspect="1"/>
          </p:cNvPicPr>
          <p:nvPr/>
        </p:nvPicPr>
        <p:blipFill>
          <a:blip r:embed="rId4"/>
          <a:stretch>
            <a:fillRect/>
          </a:stretch>
        </p:blipFill>
        <p:spPr>
          <a:xfrm>
            <a:off x="4995905" y="727735"/>
            <a:ext cx="1924319" cy="1606291"/>
          </a:xfrm>
          <a:prstGeom prst="rect">
            <a:avLst/>
          </a:prstGeom>
        </p:spPr>
      </p:pic>
      <p:pic>
        <p:nvPicPr>
          <p:cNvPr id="4" name="Picture 3">
            <a:extLst>
              <a:ext uri="{FF2B5EF4-FFF2-40B4-BE49-F238E27FC236}">
                <a16:creationId xmlns:a16="http://schemas.microsoft.com/office/drawing/2014/main" id="{0C368F02-1368-4C13-989F-CD0011DE0D84}"/>
              </a:ext>
            </a:extLst>
          </p:cNvPr>
          <p:cNvPicPr>
            <a:picLocks noChangeAspect="1"/>
          </p:cNvPicPr>
          <p:nvPr/>
        </p:nvPicPr>
        <p:blipFill>
          <a:blip r:embed="rId5"/>
          <a:stretch>
            <a:fillRect/>
          </a:stretch>
        </p:blipFill>
        <p:spPr>
          <a:xfrm>
            <a:off x="5213763" y="2423162"/>
            <a:ext cx="2545937" cy="1470498"/>
          </a:xfrm>
          <a:prstGeom prst="rect">
            <a:avLst/>
          </a:prstGeom>
        </p:spPr>
      </p:pic>
      <p:pic>
        <p:nvPicPr>
          <p:cNvPr id="6" name="Picture 5">
            <a:extLst>
              <a:ext uri="{FF2B5EF4-FFF2-40B4-BE49-F238E27FC236}">
                <a16:creationId xmlns:a16="http://schemas.microsoft.com/office/drawing/2014/main" id="{09077AE5-C864-4C89-982A-9F26FFE958FD}"/>
              </a:ext>
            </a:extLst>
          </p:cNvPr>
          <p:cNvPicPr>
            <a:picLocks noChangeAspect="1"/>
          </p:cNvPicPr>
          <p:nvPr/>
        </p:nvPicPr>
        <p:blipFill>
          <a:blip r:embed="rId6"/>
          <a:stretch>
            <a:fillRect/>
          </a:stretch>
        </p:blipFill>
        <p:spPr>
          <a:xfrm>
            <a:off x="4995905" y="3982192"/>
            <a:ext cx="1924319" cy="628738"/>
          </a:xfrm>
          <a:prstGeom prst="rect">
            <a:avLst/>
          </a:prstGeom>
        </p:spPr>
      </p:pic>
      <p:sp>
        <p:nvSpPr>
          <p:cNvPr id="9" name="TextBox 8">
            <a:extLst>
              <a:ext uri="{FF2B5EF4-FFF2-40B4-BE49-F238E27FC236}">
                <a16:creationId xmlns:a16="http://schemas.microsoft.com/office/drawing/2014/main" id="{6822BD72-F781-4795-B6DF-136B0CEC3936}"/>
              </a:ext>
            </a:extLst>
          </p:cNvPr>
          <p:cNvSpPr txBox="1"/>
          <p:nvPr/>
        </p:nvSpPr>
        <p:spPr>
          <a:xfrm>
            <a:off x="1048383" y="3862652"/>
            <a:ext cx="3274802" cy="584775"/>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Click </a:t>
            </a:r>
            <a:r>
              <a:rPr lang="en-US" sz="1600" b="1" dirty="0">
                <a:latin typeface="D-DIN" panose="020B0504030202030204" pitchFamily="34" charset="0"/>
                <a:cs typeface="Calibri" panose="020F0502020204030204" pitchFamily="34" charset="0"/>
              </a:rPr>
              <a:t>Create New Order </a:t>
            </a:r>
            <a:r>
              <a:rPr lang="en-US" sz="1600" dirty="0">
                <a:latin typeface="D-DIN" panose="020B0504030202030204" pitchFamily="34" charset="0"/>
                <a:cs typeface="Calibri" panose="020F0502020204030204" pitchFamily="34" charset="0"/>
              </a:rPr>
              <a:t>to enter a new order for the patient</a:t>
            </a:r>
            <a:endParaRPr lang="en-CA" sz="1600" dirty="0">
              <a:latin typeface="D-DIN" panose="020B0504030202030204" pitchFamily="34" charset="0"/>
              <a:cs typeface="Calibri" panose="020F0502020204030204" pitchFamily="34" charset="0"/>
            </a:endParaRPr>
          </a:p>
        </p:txBody>
      </p:sp>
    </p:spTree>
    <p:extLst>
      <p:ext uri="{BB962C8B-B14F-4D97-AF65-F5344CB8AC3E}">
        <p14:creationId xmlns:p14="http://schemas.microsoft.com/office/powerpoint/2010/main" val="209593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fld id="{24791E93-A2B7-0848-BDB4-10A6DF01D9B6}" type="slidenum">
              <a:rPr lang="en-US" smtClean="0">
                <a:latin typeface="Calibri" panose="020F0502020204030204" pitchFamily="34" charset="0"/>
                <a:cs typeface="Calibri" panose="020F0502020204030204" pitchFamily="34" charset="0"/>
              </a:rPr>
              <a:pPr/>
              <a:t>4</a:t>
            </a:fld>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sz="2200" dirty="0">
                <a:solidFill>
                  <a:srgbClr val="002060"/>
                </a:solidFill>
                <a:latin typeface="D-DIN" panose="020B0504030202030204" pitchFamily="34" charset="0"/>
              </a:rPr>
              <a:t>Patient Search/Add- cont’d</a:t>
            </a:r>
            <a:endParaRPr lang="en-US" sz="2200" dirty="0">
              <a:solidFill>
                <a:srgbClr val="002060"/>
              </a:solidFill>
              <a:latin typeface="D-DIN" panose="020B0504030202030204" pitchFamily="34" charset="0"/>
            </a:endParaRPr>
          </a:p>
        </p:txBody>
      </p:sp>
      <p:sp>
        <p:nvSpPr>
          <p:cNvPr id="2" name="TextBox 1">
            <a:extLst>
              <a:ext uri="{FF2B5EF4-FFF2-40B4-BE49-F238E27FC236}">
                <a16:creationId xmlns:a16="http://schemas.microsoft.com/office/drawing/2014/main" id="{62B7B959-5A9D-4C15-8C3A-26170D0C60C3}"/>
              </a:ext>
            </a:extLst>
          </p:cNvPr>
          <p:cNvSpPr txBox="1"/>
          <p:nvPr/>
        </p:nvSpPr>
        <p:spPr>
          <a:xfrm>
            <a:off x="927020" y="808151"/>
            <a:ext cx="3644980" cy="830997"/>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If a patient does not exist, select </a:t>
            </a:r>
            <a:r>
              <a:rPr lang="en-US" sz="1600" b="1" dirty="0">
                <a:latin typeface="D-DIN" panose="020B0504030202030204" pitchFamily="34" charset="0"/>
                <a:cs typeface="Calibri" panose="020F0502020204030204" pitchFamily="34" charset="0"/>
              </a:rPr>
              <a:t>Add Patient</a:t>
            </a:r>
            <a:r>
              <a:rPr lang="en-US" sz="1600" dirty="0">
                <a:latin typeface="D-DIN" panose="020B0504030202030204" pitchFamily="34" charset="0"/>
                <a:cs typeface="Calibri" panose="020F0502020204030204" pitchFamily="34" charset="0"/>
              </a:rPr>
              <a:t> in the </a:t>
            </a:r>
            <a:r>
              <a:rPr lang="en-US" sz="1600" b="1" dirty="0">
                <a:latin typeface="D-DIN" panose="020B0504030202030204" pitchFamily="34" charset="0"/>
                <a:cs typeface="Calibri" panose="020F0502020204030204" pitchFamily="34" charset="0"/>
              </a:rPr>
              <a:t>PATIENTS</a:t>
            </a:r>
            <a:r>
              <a:rPr lang="en-US" sz="1600" dirty="0">
                <a:latin typeface="D-DIN" panose="020B0504030202030204" pitchFamily="34" charset="0"/>
                <a:cs typeface="Calibri" panose="020F0502020204030204" pitchFamily="34" charset="0"/>
              </a:rPr>
              <a:t> drop-down menu at the top</a:t>
            </a:r>
            <a:endParaRPr lang="en-CA" sz="1600" b="1" dirty="0">
              <a:latin typeface="D-DIN" panose="020B0504030202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A8AEB5D-4A90-4947-92FC-56CC93F5F0E3}"/>
              </a:ext>
            </a:extLst>
          </p:cNvPr>
          <p:cNvSpPr txBox="1"/>
          <p:nvPr/>
        </p:nvSpPr>
        <p:spPr>
          <a:xfrm>
            <a:off x="927020" y="1662824"/>
            <a:ext cx="3837795" cy="830997"/>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Enter Patient Demographics, Guarantor, and Insurance information - </a:t>
            </a:r>
            <a:r>
              <a:rPr lang="en-US" sz="1600" dirty="0">
                <a:solidFill>
                  <a:srgbClr val="FF0000"/>
                </a:solidFill>
                <a:latin typeface="D-DIN" panose="020B0504030202030204" pitchFamily="34" charset="0"/>
                <a:cs typeface="Calibri" panose="020F0502020204030204" pitchFamily="34" charset="0"/>
              </a:rPr>
              <a:t>required fields in red</a:t>
            </a:r>
            <a:endParaRPr lang="en-CA" sz="1600" dirty="0">
              <a:solidFill>
                <a:srgbClr val="FF0000"/>
              </a:solidFill>
              <a:latin typeface="D-DIN" panose="020B0504030202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5EF8F28-889B-41BA-BC3A-7E5D37C95DA5}"/>
              </a:ext>
            </a:extLst>
          </p:cNvPr>
          <p:cNvSpPr txBox="1"/>
          <p:nvPr/>
        </p:nvSpPr>
        <p:spPr>
          <a:xfrm>
            <a:off x="0" y="4416076"/>
            <a:ext cx="4470093" cy="307777"/>
          </a:xfrm>
          <a:prstGeom prst="rect">
            <a:avLst/>
          </a:prstGeom>
          <a:noFill/>
        </p:spPr>
        <p:txBody>
          <a:bodyPr wrap="square" rtlCol="0">
            <a:spAutoFit/>
          </a:bodyPr>
          <a:lstStyle/>
          <a:p>
            <a:pPr algn="ctr"/>
            <a:r>
              <a:rPr lang="en-US" sz="1400" dirty="0">
                <a:latin typeface="D-DIN" panose="020B0504030202030204" pitchFamily="34" charset="0"/>
                <a:cs typeface="Calibri" panose="020F0502020204030204" pitchFamily="34" charset="0"/>
              </a:rPr>
              <a:t>Select Save, Save &amp; Place Order </a:t>
            </a:r>
            <a:r>
              <a:rPr lang="en-US" sz="1400" b="1" dirty="0">
                <a:latin typeface="D-DIN" panose="020B0504030202030204" pitchFamily="34" charset="0"/>
                <a:cs typeface="Calibri" panose="020F0502020204030204" pitchFamily="34" charset="0"/>
              </a:rPr>
              <a:t>OR</a:t>
            </a:r>
            <a:r>
              <a:rPr lang="en-US" sz="1400" dirty="0">
                <a:latin typeface="D-DIN" panose="020B0504030202030204" pitchFamily="34" charset="0"/>
                <a:cs typeface="Calibri" panose="020F0502020204030204" pitchFamily="34" charset="0"/>
              </a:rPr>
              <a:t> Cancel</a:t>
            </a:r>
          </a:p>
        </p:txBody>
      </p:sp>
      <p:pic>
        <p:nvPicPr>
          <p:cNvPr id="4" name="Picture 3">
            <a:extLst>
              <a:ext uri="{FF2B5EF4-FFF2-40B4-BE49-F238E27FC236}">
                <a16:creationId xmlns:a16="http://schemas.microsoft.com/office/drawing/2014/main" id="{1FD8338A-76A8-4C83-919F-6C7DD9C0DA9B}"/>
              </a:ext>
            </a:extLst>
          </p:cNvPr>
          <p:cNvPicPr>
            <a:picLocks noChangeAspect="1"/>
          </p:cNvPicPr>
          <p:nvPr/>
        </p:nvPicPr>
        <p:blipFill>
          <a:blip r:embed="rId4"/>
          <a:stretch>
            <a:fillRect/>
          </a:stretch>
        </p:blipFill>
        <p:spPr>
          <a:xfrm>
            <a:off x="4968607" y="745461"/>
            <a:ext cx="1622236" cy="1235478"/>
          </a:xfrm>
          <a:prstGeom prst="rect">
            <a:avLst/>
          </a:prstGeom>
        </p:spPr>
      </p:pic>
      <p:pic>
        <p:nvPicPr>
          <p:cNvPr id="8" name="Picture 7">
            <a:extLst>
              <a:ext uri="{FF2B5EF4-FFF2-40B4-BE49-F238E27FC236}">
                <a16:creationId xmlns:a16="http://schemas.microsoft.com/office/drawing/2014/main" id="{9DB70396-C0ED-4D76-A560-E03235E31F23}"/>
              </a:ext>
            </a:extLst>
          </p:cNvPr>
          <p:cNvPicPr>
            <a:picLocks noChangeAspect="1"/>
          </p:cNvPicPr>
          <p:nvPr/>
        </p:nvPicPr>
        <p:blipFill>
          <a:blip r:embed="rId5"/>
          <a:stretch>
            <a:fillRect/>
          </a:stretch>
        </p:blipFill>
        <p:spPr>
          <a:xfrm>
            <a:off x="498514" y="2472666"/>
            <a:ext cx="2730461" cy="1937409"/>
          </a:xfrm>
          <a:prstGeom prst="rect">
            <a:avLst/>
          </a:prstGeom>
        </p:spPr>
      </p:pic>
      <p:pic>
        <p:nvPicPr>
          <p:cNvPr id="9" name="Picture 8">
            <a:extLst>
              <a:ext uri="{FF2B5EF4-FFF2-40B4-BE49-F238E27FC236}">
                <a16:creationId xmlns:a16="http://schemas.microsoft.com/office/drawing/2014/main" id="{EC177EB1-D3D8-4BBE-8831-C8FC24F5C440}"/>
              </a:ext>
            </a:extLst>
          </p:cNvPr>
          <p:cNvPicPr>
            <a:picLocks noChangeAspect="1"/>
          </p:cNvPicPr>
          <p:nvPr/>
        </p:nvPicPr>
        <p:blipFill>
          <a:blip r:embed="rId6"/>
          <a:stretch>
            <a:fillRect/>
          </a:stretch>
        </p:blipFill>
        <p:spPr>
          <a:xfrm>
            <a:off x="4041587" y="4419175"/>
            <a:ext cx="2121611" cy="338555"/>
          </a:xfrm>
          <a:prstGeom prst="rect">
            <a:avLst/>
          </a:prstGeom>
        </p:spPr>
      </p:pic>
      <p:pic>
        <p:nvPicPr>
          <p:cNvPr id="11" name="Picture 10">
            <a:extLst>
              <a:ext uri="{FF2B5EF4-FFF2-40B4-BE49-F238E27FC236}">
                <a16:creationId xmlns:a16="http://schemas.microsoft.com/office/drawing/2014/main" id="{08DCCEAE-BD02-4612-BFC6-B3657E9572C2}"/>
              </a:ext>
            </a:extLst>
          </p:cNvPr>
          <p:cNvPicPr>
            <a:picLocks noChangeAspect="1"/>
          </p:cNvPicPr>
          <p:nvPr/>
        </p:nvPicPr>
        <p:blipFill>
          <a:blip r:embed="rId7"/>
          <a:stretch>
            <a:fillRect/>
          </a:stretch>
        </p:blipFill>
        <p:spPr>
          <a:xfrm>
            <a:off x="3270897" y="2472666"/>
            <a:ext cx="2731069" cy="1955328"/>
          </a:xfrm>
          <a:prstGeom prst="rect">
            <a:avLst/>
          </a:prstGeom>
        </p:spPr>
      </p:pic>
      <p:sp>
        <p:nvSpPr>
          <p:cNvPr id="14" name="TextBox 13">
            <a:extLst>
              <a:ext uri="{FF2B5EF4-FFF2-40B4-BE49-F238E27FC236}">
                <a16:creationId xmlns:a16="http://schemas.microsoft.com/office/drawing/2014/main" id="{D774A674-93CD-4A5A-90CC-404F671575F1}"/>
              </a:ext>
            </a:extLst>
          </p:cNvPr>
          <p:cNvSpPr txBox="1"/>
          <p:nvPr/>
        </p:nvSpPr>
        <p:spPr>
          <a:xfrm>
            <a:off x="5812234" y="2217196"/>
            <a:ext cx="3206750" cy="261610"/>
          </a:xfrm>
          <a:prstGeom prst="rect">
            <a:avLst/>
          </a:prstGeom>
          <a:noFill/>
        </p:spPr>
        <p:txBody>
          <a:bodyPr wrap="square" rtlCol="0">
            <a:spAutoFit/>
          </a:bodyPr>
          <a:lstStyle/>
          <a:p>
            <a:r>
              <a:rPr lang="en-US" sz="1100" dirty="0">
                <a:latin typeface="D-DIN" panose="020B0504030202030204" pitchFamily="34" charset="0"/>
                <a:cs typeface="Calibri" panose="020F0502020204030204" pitchFamily="34" charset="0"/>
              </a:rPr>
              <a:t>*Additional details for Insurance entry on next slide</a:t>
            </a:r>
          </a:p>
        </p:txBody>
      </p:sp>
      <p:pic>
        <p:nvPicPr>
          <p:cNvPr id="16" name="Picture 15">
            <a:extLst>
              <a:ext uri="{FF2B5EF4-FFF2-40B4-BE49-F238E27FC236}">
                <a16:creationId xmlns:a16="http://schemas.microsoft.com/office/drawing/2014/main" id="{0DB1EB4E-38DB-4DE7-B892-F8E6576845E3}"/>
              </a:ext>
            </a:extLst>
          </p:cNvPr>
          <p:cNvPicPr>
            <a:picLocks noChangeAspect="1"/>
          </p:cNvPicPr>
          <p:nvPr/>
        </p:nvPicPr>
        <p:blipFill>
          <a:blip r:embed="rId8"/>
          <a:stretch>
            <a:fillRect/>
          </a:stretch>
        </p:blipFill>
        <p:spPr>
          <a:xfrm>
            <a:off x="6043888" y="2472666"/>
            <a:ext cx="2743442" cy="1955328"/>
          </a:xfrm>
          <a:prstGeom prst="rect">
            <a:avLst/>
          </a:prstGeom>
        </p:spPr>
      </p:pic>
    </p:spTree>
    <p:extLst>
      <p:ext uri="{BB962C8B-B14F-4D97-AF65-F5344CB8AC3E}">
        <p14:creationId xmlns:p14="http://schemas.microsoft.com/office/powerpoint/2010/main" val="164160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fld id="{24791E93-A2B7-0848-BDB4-10A6DF01D9B6}" type="slidenum">
              <a:rPr lang="en-US" smtClean="0">
                <a:latin typeface="Calibri" panose="020F0502020204030204" pitchFamily="34" charset="0"/>
                <a:cs typeface="Calibri" panose="020F0502020204030204" pitchFamily="34" charset="0"/>
              </a:rPr>
              <a:pPr/>
              <a:t>5</a:t>
            </a:fld>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sz="2200" dirty="0">
                <a:solidFill>
                  <a:srgbClr val="002060"/>
                </a:solidFill>
                <a:latin typeface="D-DIN" panose="020B0504030202030204" pitchFamily="34" charset="0"/>
              </a:rPr>
              <a:t>Insurance Entry</a:t>
            </a:r>
            <a:endParaRPr lang="en-US" sz="2200" dirty="0">
              <a:solidFill>
                <a:srgbClr val="002060"/>
              </a:solidFill>
              <a:latin typeface="D-DIN" panose="020B0504030202030204" pitchFamily="34" charset="0"/>
            </a:endParaRPr>
          </a:p>
        </p:txBody>
      </p:sp>
      <p:sp>
        <p:nvSpPr>
          <p:cNvPr id="2" name="TextBox 1">
            <a:extLst>
              <a:ext uri="{FF2B5EF4-FFF2-40B4-BE49-F238E27FC236}">
                <a16:creationId xmlns:a16="http://schemas.microsoft.com/office/drawing/2014/main" id="{62B7B959-5A9D-4C15-8C3A-26170D0C60C3}"/>
              </a:ext>
            </a:extLst>
          </p:cNvPr>
          <p:cNvSpPr txBox="1"/>
          <p:nvPr/>
        </p:nvSpPr>
        <p:spPr>
          <a:xfrm>
            <a:off x="498512" y="872779"/>
            <a:ext cx="3914739" cy="1815882"/>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In the </a:t>
            </a:r>
            <a:r>
              <a:rPr lang="en-US" sz="1600" b="1" dirty="0">
                <a:latin typeface="D-DIN" panose="020B0504030202030204" pitchFamily="34" charset="0"/>
                <a:cs typeface="Calibri" panose="020F0502020204030204" pitchFamily="34" charset="0"/>
              </a:rPr>
              <a:t>Search</a:t>
            </a:r>
            <a:r>
              <a:rPr lang="en-US" sz="1600" dirty="0">
                <a:latin typeface="D-DIN" panose="020B0504030202030204" pitchFamily="34" charset="0"/>
                <a:cs typeface="Calibri" panose="020F0502020204030204" pitchFamily="34" charset="0"/>
              </a:rPr>
              <a:t> field, type the first letter of the patient’s insurance and select the insurance company from the list that appears. </a:t>
            </a:r>
          </a:p>
          <a:p>
            <a:r>
              <a:rPr lang="en-US" sz="1600" dirty="0">
                <a:latin typeface="D-DIN" panose="020B0504030202030204" pitchFamily="34" charset="0"/>
                <a:cs typeface="Calibri" panose="020F0502020204030204" pitchFamily="34" charset="0"/>
              </a:rPr>
              <a:t>If it does not appear, select Other. You can then add the name of the insurance company.</a:t>
            </a:r>
            <a:endParaRPr lang="en-CA" sz="1600" b="1" dirty="0">
              <a:latin typeface="D-DIN" panose="020B0504030202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A8AEB5D-4A90-4947-92FC-56CC93F5F0E3}"/>
              </a:ext>
            </a:extLst>
          </p:cNvPr>
          <p:cNvSpPr txBox="1"/>
          <p:nvPr/>
        </p:nvSpPr>
        <p:spPr>
          <a:xfrm>
            <a:off x="1984449" y="2502652"/>
            <a:ext cx="1908101" cy="584775"/>
          </a:xfrm>
          <a:prstGeom prst="rect">
            <a:avLst/>
          </a:prstGeom>
          <a:noFill/>
        </p:spPr>
        <p:txBody>
          <a:bodyPr wrap="square" rtlCol="0">
            <a:spAutoFit/>
          </a:bodyPr>
          <a:lstStyle/>
          <a:p>
            <a:pPr algn="ctr"/>
            <a:r>
              <a:rPr lang="en-US" sz="1600" dirty="0">
                <a:latin typeface="D-DIN" panose="020B0504030202030204" pitchFamily="34" charset="0"/>
                <a:cs typeface="Calibri" panose="020F0502020204030204" pitchFamily="34" charset="0"/>
              </a:rPr>
              <a:t>Enter the Group ID and Policy ID</a:t>
            </a:r>
            <a:endParaRPr lang="en-CA" sz="1600" dirty="0">
              <a:solidFill>
                <a:srgbClr val="FF0000"/>
              </a:solidFill>
              <a:latin typeface="D-DIN" panose="020B0504030202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6E69408-6455-4599-9F5E-28EEDC9B643C}"/>
              </a:ext>
            </a:extLst>
          </p:cNvPr>
          <p:cNvPicPr>
            <a:picLocks noChangeAspect="1"/>
          </p:cNvPicPr>
          <p:nvPr/>
        </p:nvPicPr>
        <p:blipFill>
          <a:blip r:embed="rId4"/>
          <a:stretch>
            <a:fillRect/>
          </a:stretch>
        </p:blipFill>
        <p:spPr>
          <a:xfrm>
            <a:off x="4413251" y="1149427"/>
            <a:ext cx="4559299" cy="3090467"/>
          </a:xfrm>
          <a:prstGeom prst="rect">
            <a:avLst/>
          </a:prstGeom>
        </p:spPr>
      </p:pic>
      <p:sp>
        <p:nvSpPr>
          <p:cNvPr id="15" name="TextBox 14">
            <a:extLst>
              <a:ext uri="{FF2B5EF4-FFF2-40B4-BE49-F238E27FC236}">
                <a16:creationId xmlns:a16="http://schemas.microsoft.com/office/drawing/2014/main" id="{89B8EDC5-F502-4F02-8146-48E41973E113}"/>
              </a:ext>
            </a:extLst>
          </p:cNvPr>
          <p:cNvSpPr txBox="1"/>
          <p:nvPr/>
        </p:nvSpPr>
        <p:spPr>
          <a:xfrm>
            <a:off x="573969" y="3099115"/>
            <a:ext cx="3998031" cy="1077218"/>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If the Guarantor is the primary subscriber click </a:t>
            </a:r>
            <a:r>
              <a:rPr lang="en-US" sz="1600" b="1" dirty="0">
                <a:latin typeface="D-DIN" panose="020B0504030202030204" pitchFamily="34" charset="0"/>
                <a:cs typeface="Calibri" panose="020F0502020204030204" pitchFamily="34" charset="0"/>
              </a:rPr>
              <a:t>Copy Guarantor</a:t>
            </a:r>
            <a:r>
              <a:rPr lang="en-US" sz="1600" dirty="0">
                <a:latin typeface="D-DIN" panose="020B0504030202030204" pitchFamily="34" charset="0"/>
                <a:cs typeface="Calibri" panose="020F0502020204030204" pitchFamily="34" charset="0"/>
              </a:rPr>
              <a:t>. If it is not, select the Relation from the drop down and enter the Last Name and First name.</a:t>
            </a:r>
            <a:endParaRPr lang="en-CA" sz="1600" b="1" dirty="0">
              <a:solidFill>
                <a:srgbClr val="FF0000"/>
              </a:solidFill>
              <a:latin typeface="D-DIN" panose="020B0504030202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1A88D7D-77BC-495E-A9A5-74ACE3D559E1}"/>
              </a:ext>
            </a:extLst>
          </p:cNvPr>
          <p:cNvSpPr txBox="1"/>
          <p:nvPr/>
        </p:nvSpPr>
        <p:spPr>
          <a:xfrm>
            <a:off x="1296788" y="4389089"/>
            <a:ext cx="6399509" cy="276999"/>
          </a:xfrm>
          <a:prstGeom prst="rect">
            <a:avLst/>
          </a:prstGeom>
          <a:noFill/>
        </p:spPr>
        <p:txBody>
          <a:bodyPr wrap="none" rtlCol="0">
            <a:spAutoFit/>
          </a:bodyPr>
          <a:lstStyle/>
          <a:p>
            <a:pPr algn="ctr"/>
            <a:r>
              <a:rPr lang="en-US" sz="1200" dirty="0">
                <a:latin typeface="D-DIN" panose="020B0504030202030204" pitchFamily="34" charset="0"/>
                <a:cs typeface="Calibri" panose="020F0502020204030204" pitchFamily="34" charset="0"/>
              </a:rPr>
              <a:t>* If the patient has a secondary insurance, there is an Insurance – 2 section to add this information</a:t>
            </a:r>
          </a:p>
        </p:txBody>
      </p:sp>
      <p:cxnSp>
        <p:nvCxnSpPr>
          <p:cNvPr id="4" name="Straight Arrow Connector 3">
            <a:extLst>
              <a:ext uri="{FF2B5EF4-FFF2-40B4-BE49-F238E27FC236}">
                <a16:creationId xmlns:a16="http://schemas.microsoft.com/office/drawing/2014/main" id="{46CE960F-9B71-447A-AE64-05FC9D971A3A}"/>
              </a:ext>
            </a:extLst>
          </p:cNvPr>
          <p:cNvCxnSpPr>
            <a:cxnSpLocks/>
          </p:cNvCxnSpPr>
          <p:nvPr/>
        </p:nvCxnSpPr>
        <p:spPr>
          <a:xfrm>
            <a:off x="4406901" y="1854200"/>
            <a:ext cx="4127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F310FFD-8459-430A-8549-DFECBE4A5DC9}"/>
              </a:ext>
            </a:extLst>
          </p:cNvPr>
          <p:cNvCxnSpPr>
            <a:cxnSpLocks/>
          </p:cNvCxnSpPr>
          <p:nvPr/>
        </p:nvCxnSpPr>
        <p:spPr>
          <a:xfrm flipV="1">
            <a:off x="3892550" y="2165350"/>
            <a:ext cx="927100" cy="4699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A597711-D7E0-4B73-9CEB-476844675EB4}"/>
              </a:ext>
            </a:extLst>
          </p:cNvPr>
          <p:cNvCxnSpPr>
            <a:cxnSpLocks/>
          </p:cNvCxnSpPr>
          <p:nvPr/>
        </p:nvCxnSpPr>
        <p:spPr>
          <a:xfrm flipV="1">
            <a:off x="3892550" y="2440792"/>
            <a:ext cx="927100" cy="183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F052C7A-752E-4780-85E3-E0DC6E4B10D7}"/>
              </a:ext>
            </a:extLst>
          </p:cNvPr>
          <p:cNvCxnSpPr>
            <a:cxnSpLocks/>
          </p:cNvCxnSpPr>
          <p:nvPr/>
        </p:nvCxnSpPr>
        <p:spPr>
          <a:xfrm flipH="1">
            <a:off x="7181850" y="2642144"/>
            <a:ext cx="4826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4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fld id="{24791E93-A2B7-0848-BDB4-10A6DF01D9B6}" type="slidenum">
              <a:rPr lang="en-US" smtClean="0">
                <a:latin typeface="Calibri" panose="020F0502020204030204" pitchFamily="34" charset="0"/>
                <a:cs typeface="Calibri" panose="020F0502020204030204" pitchFamily="34" charset="0"/>
              </a:rPr>
              <a:pPr/>
              <a:t>6</a:t>
            </a:fld>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sz="2200" dirty="0">
                <a:solidFill>
                  <a:srgbClr val="002060"/>
                </a:solidFill>
                <a:latin typeface="D-DIN" panose="020B0504030202030204" pitchFamily="34" charset="0"/>
              </a:rPr>
              <a:t>Order Entry</a:t>
            </a:r>
            <a:endParaRPr lang="en-US" sz="2200" dirty="0">
              <a:solidFill>
                <a:srgbClr val="002060"/>
              </a:solidFill>
              <a:latin typeface="D-DIN" panose="020B0504030202030204" pitchFamily="34" charset="0"/>
            </a:endParaRPr>
          </a:p>
        </p:txBody>
      </p:sp>
      <p:sp>
        <p:nvSpPr>
          <p:cNvPr id="2" name="TextBox 1">
            <a:extLst>
              <a:ext uri="{FF2B5EF4-FFF2-40B4-BE49-F238E27FC236}">
                <a16:creationId xmlns:a16="http://schemas.microsoft.com/office/drawing/2014/main" id="{62B7B959-5A9D-4C15-8C3A-26170D0C60C3}"/>
              </a:ext>
            </a:extLst>
          </p:cNvPr>
          <p:cNvSpPr txBox="1"/>
          <p:nvPr/>
        </p:nvSpPr>
        <p:spPr>
          <a:xfrm>
            <a:off x="439095" y="792852"/>
            <a:ext cx="6242996" cy="338554"/>
          </a:xfrm>
          <a:prstGeom prst="rect">
            <a:avLst/>
          </a:prstGeom>
          <a:noFill/>
        </p:spPr>
        <p:txBody>
          <a:bodyPr wrap="square" rtlCol="0">
            <a:spAutoFit/>
          </a:bodyPr>
          <a:lstStyle/>
          <a:p>
            <a:r>
              <a:rPr lang="en-CA" sz="1600" dirty="0">
                <a:latin typeface="D-DIN" panose="020B0504030202030204" pitchFamily="34" charset="0"/>
                <a:cs typeface="Calibri" panose="020F0502020204030204" pitchFamily="34" charset="0"/>
              </a:rPr>
              <a:t>Choose Bill Type from the drop down: Client Bill, Patient, or Third Party</a:t>
            </a:r>
          </a:p>
        </p:txBody>
      </p:sp>
      <p:sp>
        <p:nvSpPr>
          <p:cNvPr id="5" name="TextBox 4">
            <a:extLst>
              <a:ext uri="{FF2B5EF4-FFF2-40B4-BE49-F238E27FC236}">
                <a16:creationId xmlns:a16="http://schemas.microsoft.com/office/drawing/2014/main" id="{EA8AEB5D-4A90-4947-92FC-56CC93F5F0E3}"/>
              </a:ext>
            </a:extLst>
          </p:cNvPr>
          <p:cNvSpPr txBox="1"/>
          <p:nvPr/>
        </p:nvSpPr>
        <p:spPr>
          <a:xfrm>
            <a:off x="508000" y="2635621"/>
            <a:ext cx="3524250" cy="584775"/>
          </a:xfrm>
          <a:prstGeom prst="rect">
            <a:avLst/>
          </a:prstGeom>
          <a:noFill/>
        </p:spPr>
        <p:txBody>
          <a:bodyPr wrap="square" rtlCol="0">
            <a:spAutoFit/>
          </a:bodyPr>
          <a:lstStyle/>
          <a:p>
            <a:pPr algn="ctr"/>
            <a:r>
              <a:rPr lang="en-CA" sz="1600" dirty="0">
                <a:latin typeface="D-DIN" panose="020B0504030202030204" pitchFamily="34" charset="0"/>
                <a:cs typeface="Calibri" panose="020F0502020204030204" pitchFamily="34" charset="0"/>
              </a:rPr>
              <a:t>Confirm the data entered and click </a:t>
            </a:r>
            <a:r>
              <a:rPr lang="en-CA" sz="1600" b="1" dirty="0">
                <a:latin typeface="D-DIN" panose="020B0504030202030204" pitchFamily="34" charset="0"/>
                <a:cs typeface="Calibri" panose="020F0502020204030204" pitchFamily="34" charset="0"/>
              </a:rPr>
              <a:t>Next</a:t>
            </a:r>
          </a:p>
        </p:txBody>
      </p:sp>
      <p:pic>
        <p:nvPicPr>
          <p:cNvPr id="4" name="Picture 3">
            <a:extLst>
              <a:ext uri="{FF2B5EF4-FFF2-40B4-BE49-F238E27FC236}">
                <a16:creationId xmlns:a16="http://schemas.microsoft.com/office/drawing/2014/main" id="{ECD78A68-72A7-4150-BEFA-B558F0FA5B6C}"/>
              </a:ext>
            </a:extLst>
          </p:cNvPr>
          <p:cNvPicPr>
            <a:picLocks noChangeAspect="1"/>
          </p:cNvPicPr>
          <p:nvPr/>
        </p:nvPicPr>
        <p:blipFill>
          <a:blip r:embed="rId4"/>
          <a:stretch>
            <a:fillRect/>
          </a:stretch>
        </p:blipFill>
        <p:spPr>
          <a:xfrm>
            <a:off x="4800600" y="1196990"/>
            <a:ext cx="3704534" cy="2337412"/>
          </a:xfrm>
          <a:prstGeom prst="rect">
            <a:avLst/>
          </a:prstGeom>
        </p:spPr>
      </p:pic>
      <p:cxnSp>
        <p:nvCxnSpPr>
          <p:cNvPr id="7" name="Connector: Elbow 6">
            <a:extLst>
              <a:ext uri="{FF2B5EF4-FFF2-40B4-BE49-F238E27FC236}">
                <a16:creationId xmlns:a16="http://schemas.microsoft.com/office/drawing/2014/main" id="{6F8D676B-54A3-40E1-AD74-B9E7DD5D9B53}"/>
              </a:ext>
            </a:extLst>
          </p:cNvPr>
          <p:cNvCxnSpPr>
            <a:cxnSpLocks/>
          </p:cNvCxnSpPr>
          <p:nvPr/>
        </p:nvCxnSpPr>
        <p:spPr>
          <a:xfrm>
            <a:off x="6477000" y="958839"/>
            <a:ext cx="410183" cy="239191"/>
          </a:xfrm>
          <a:prstGeom prst="bentConnector3">
            <a:avLst>
              <a:gd name="adj1" fmla="val 9797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FBC5C6A-977B-44C2-9B87-6B67A349D295}"/>
              </a:ext>
            </a:extLst>
          </p:cNvPr>
          <p:cNvSpPr txBox="1"/>
          <p:nvPr/>
        </p:nvSpPr>
        <p:spPr>
          <a:xfrm>
            <a:off x="457200" y="1520356"/>
            <a:ext cx="3324698" cy="584775"/>
          </a:xfrm>
          <a:prstGeom prst="rect">
            <a:avLst/>
          </a:prstGeom>
          <a:noFill/>
        </p:spPr>
        <p:txBody>
          <a:bodyPr wrap="square" rtlCol="0">
            <a:spAutoFit/>
          </a:bodyPr>
          <a:lstStyle/>
          <a:p>
            <a:r>
              <a:rPr lang="en-CA" sz="1600" dirty="0">
                <a:latin typeface="D-DIN" panose="020B0504030202030204" pitchFamily="34" charset="0"/>
                <a:cs typeface="Calibri" panose="020F0502020204030204" pitchFamily="34" charset="0"/>
              </a:rPr>
              <a:t>Choose the Ordering Provider from </a:t>
            </a:r>
          </a:p>
          <a:p>
            <a:r>
              <a:rPr lang="en-CA" sz="1600" dirty="0">
                <a:latin typeface="D-DIN" panose="020B0504030202030204" pitchFamily="34" charset="0"/>
                <a:cs typeface="Calibri" panose="020F0502020204030204" pitchFamily="34" charset="0"/>
              </a:rPr>
              <a:t>the drop down</a:t>
            </a:r>
          </a:p>
        </p:txBody>
      </p:sp>
      <p:cxnSp>
        <p:nvCxnSpPr>
          <p:cNvPr id="17" name="Straight Arrow Connector 16">
            <a:extLst>
              <a:ext uri="{FF2B5EF4-FFF2-40B4-BE49-F238E27FC236}">
                <a16:creationId xmlns:a16="http://schemas.microsoft.com/office/drawing/2014/main" id="{976F31F2-CBD4-4335-9958-485010FEC99C}"/>
              </a:ext>
            </a:extLst>
          </p:cNvPr>
          <p:cNvCxnSpPr>
            <a:cxnSpLocks/>
          </p:cNvCxnSpPr>
          <p:nvPr/>
        </p:nvCxnSpPr>
        <p:spPr>
          <a:xfrm>
            <a:off x="3503915" y="1848255"/>
            <a:ext cx="129864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D11407C4-EED6-4A2E-B0FC-92552DA1F6E6}"/>
              </a:ext>
            </a:extLst>
          </p:cNvPr>
          <p:cNvCxnSpPr>
            <a:cxnSpLocks/>
            <a:stCxn id="5" idx="3"/>
          </p:cNvCxnSpPr>
          <p:nvPr/>
        </p:nvCxnSpPr>
        <p:spPr>
          <a:xfrm>
            <a:off x="4032250" y="2928009"/>
            <a:ext cx="2444750" cy="53144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32335E5-E01A-4E59-B66D-3587CCD29E12}"/>
              </a:ext>
            </a:extLst>
          </p:cNvPr>
          <p:cNvSpPr txBox="1"/>
          <p:nvPr/>
        </p:nvSpPr>
        <p:spPr>
          <a:xfrm>
            <a:off x="841848" y="2051674"/>
            <a:ext cx="2762250" cy="553998"/>
          </a:xfrm>
          <a:prstGeom prst="rect">
            <a:avLst/>
          </a:prstGeom>
          <a:noFill/>
        </p:spPr>
        <p:txBody>
          <a:bodyPr wrap="square" rtlCol="0">
            <a:spAutoFit/>
          </a:bodyPr>
          <a:lstStyle/>
          <a:p>
            <a:r>
              <a:rPr lang="en-US" sz="1000" dirty="0">
                <a:latin typeface="D-DIN" panose="020B0504030202030204" pitchFamily="34" charset="0"/>
                <a:cs typeface="Calibri" panose="020F0502020204030204" pitchFamily="34" charset="0"/>
              </a:rPr>
              <a:t>*If the provider is not listed send the name and NPI to </a:t>
            </a:r>
            <a:r>
              <a:rPr lang="en-US" sz="1000" dirty="0">
                <a:latin typeface="D-DIN" panose="020B0504030202030204" pitchFamily="34" charset="0"/>
                <a:cs typeface="Calibri" panose="020F0502020204030204" pitchFamily="34" charset="0"/>
                <a:hlinkClick r:id="rId5"/>
              </a:rPr>
              <a:t>CGL_CS@jax.org</a:t>
            </a:r>
            <a:r>
              <a:rPr lang="en-US" sz="1000" dirty="0">
                <a:latin typeface="D-DIN" panose="020B0504030202030204" pitchFamily="34" charset="0"/>
                <a:cs typeface="Calibri" panose="020F0502020204030204" pitchFamily="34" charset="0"/>
              </a:rPr>
              <a:t> and we will add and advise when complete</a:t>
            </a:r>
          </a:p>
        </p:txBody>
      </p:sp>
      <p:sp>
        <p:nvSpPr>
          <p:cNvPr id="39" name="TextBox 38">
            <a:extLst>
              <a:ext uri="{FF2B5EF4-FFF2-40B4-BE49-F238E27FC236}">
                <a16:creationId xmlns:a16="http://schemas.microsoft.com/office/drawing/2014/main" id="{9B5DF3CE-961E-40E7-85A4-CBDADB40111E}"/>
              </a:ext>
            </a:extLst>
          </p:cNvPr>
          <p:cNvSpPr txBox="1"/>
          <p:nvPr/>
        </p:nvSpPr>
        <p:spPr>
          <a:xfrm>
            <a:off x="563790" y="2976710"/>
            <a:ext cx="4064000" cy="1323439"/>
          </a:xfrm>
          <a:prstGeom prst="rect">
            <a:avLst/>
          </a:prstGeom>
          <a:noFill/>
        </p:spPr>
        <p:txBody>
          <a:bodyPr wrap="square" rtlCol="0">
            <a:spAutoFit/>
          </a:bodyPr>
          <a:lstStyle/>
          <a:p>
            <a:r>
              <a:rPr lang="en-CA" sz="1600" dirty="0">
                <a:latin typeface="D-DIN" panose="020B0504030202030204" pitchFamily="34" charset="0"/>
                <a:cs typeface="Calibri" panose="020F0502020204030204" pitchFamily="34" charset="0"/>
              </a:rPr>
              <a:t>Choose the Test Type: </a:t>
            </a:r>
          </a:p>
          <a:p>
            <a:r>
              <a:rPr lang="en-CA" sz="1600" dirty="0">
                <a:latin typeface="D-DIN" panose="020B0504030202030204" pitchFamily="34" charset="0"/>
                <a:cs typeface="Calibri" panose="020F0502020204030204" pitchFamily="34" charset="0"/>
              </a:rPr>
              <a:t>JAX SOMASEQ™</a:t>
            </a:r>
          </a:p>
          <a:p>
            <a:r>
              <a:rPr lang="en-CA" sz="1600" dirty="0">
                <a:latin typeface="D-DIN" panose="020B0504030202030204" pitchFamily="34" charset="0"/>
                <a:cs typeface="Calibri" panose="020F0502020204030204" pitchFamily="34" charset="0"/>
              </a:rPr>
              <a:t>JAX SOMASEQ™ Complete (includes PD-L1) </a:t>
            </a:r>
          </a:p>
          <a:p>
            <a:r>
              <a:rPr lang="en-CA" sz="1600" dirty="0">
                <a:latin typeface="D-DIN" panose="020B0504030202030204" pitchFamily="34" charset="0"/>
                <a:cs typeface="Calibri" panose="020F0502020204030204" pitchFamily="34" charset="0"/>
              </a:rPr>
              <a:t>JAX </a:t>
            </a:r>
            <a:r>
              <a:rPr lang="en-CA" sz="1600" dirty="0" err="1">
                <a:latin typeface="D-DIN" panose="020B0504030202030204" pitchFamily="34" charset="0"/>
                <a:cs typeface="Calibri" panose="020F0502020204030204" pitchFamily="34" charset="0"/>
              </a:rPr>
              <a:t>OncoMethyl</a:t>
            </a:r>
            <a:r>
              <a:rPr lang="en-CA" sz="1600" dirty="0">
                <a:latin typeface="Calibri" panose="020F0502020204030204" pitchFamily="34" charset="0"/>
                <a:cs typeface="Calibri" panose="020F0502020204030204" pitchFamily="34" charset="0"/>
              </a:rPr>
              <a:t>™</a:t>
            </a:r>
            <a:r>
              <a:rPr lang="en-CA" sz="1600" dirty="0">
                <a:latin typeface="D-DIN" panose="020B0504030202030204" pitchFamily="34" charset="0"/>
                <a:cs typeface="Calibri" panose="020F0502020204030204" pitchFamily="34" charset="0"/>
              </a:rPr>
              <a:t> Array </a:t>
            </a:r>
          </a:p>
          <a:p>
            <a:r>
              <a:rPr lang="en-CA" sz="1600">
                <a:latin typeface="D-DIN" panose="020B0504030202030204" pitchFamily="34" charset="0"/>
                <a:cs typeface="Calibri" panose="020F0502020204030204" pitchFamily="34" charset="0"/>
              </a:rPr>
              <a:t>JAX MGMT </a:t>
            </a:r>
            <a:r>
              <a:rPr lang="en-CA" sz="1600" dirty="0">
                <a:latin typeface="D-DIN" panose="020B0504030202030204" pitchFamily="34" charset="0"/>
                <a:cs typeface="Calibri" panose="020F0502020204030204" pitchFamily="34" charset="0"/>
              </a:rPr>
              <a:t>Promoter Methylation</a:t>
            </a:r>
          </a:p>
        </p:txBody>
      </p:sp>
      <p:sp>
        <p:nvSpPr>
          <p:cNvPr id="43" name="TextBox 42">
            <a:extLst>
              <a:ext uri="{FF2B5EF4-FFF2-40B4-BE49-F238E27FC236}">
                <a16:creationId xmlns:a16="http://schemas.microsoft.com/office/drawing/2014/main" id="{39E0DDCA-AE1F-4920-B3C2-62C418A677B5}"/>
              </a:ext>
            </a:extLst>
          </p:cNvPr>
          <p:cNvSpPr txBox="1"/>
          <p:nvPr/>
        </p:nvSpPr>
        <p:spPr>
          <a:xfrm>
            <a:off x="1336651" y="4187983"/>
            <a:ext cx="2855751" cy="707886"/>
          </a:xfrm>
          <a:prstGeom prst="rect">
            <a:avLst/>
          </a:prstGeom>
          <a:noFill/>
        </p:spPr>
        <p:txBody>
          <a:bodyPr wrap="square" rtlCol="0">
            <a:spAutoFit/>
          </a:bodyPr>
          <a:lstStyle/>
          <a:p>
            <a:r>
              <a:rPr lang="en-US" sz="1000" dirty="0">
                <a:latin typeface="D-DIN" panose="020B0504030202030204" pitchFamily="34" charset="0"/>
                <a:cs typeface="Calibri" panose="020F0502020204030204" pitchFamily="34" charset="0"/>
              </a:rPr>
              <a:t>*Start typing the letter of the test and the options will appear. If the patient had previous testing you will see Recent Tests and can select that if it is the same that you want to order now</a:t>
            </a:r>
          </a:p>
        </p:txBody>
      </p:sp>
      <p:sp>
        <p:nvSpPr>
          <p:cNvPr id="25" name="TextBox 24">
            <a:extLst>
              <a:ext uri="{FF2B5EF4-FFF2-40B4-BE49-F238E27FC236}">
                <a16:creationId xmlns:a16="http://schemas.microsoft.com/office/drawing/2014/main" id="{5F5DF029-460A-4036-9F80-CAB313F1AA99}"/>
              </a:ext>
            </a:extLst>
          </p:cNvPr>
          <p:cNvSpPr txBox="1"/>
          <p:nvPr/>
        </p:nvSpPr>
        <p:spPr>
          <a:xfrm>
            <a:off x="4802558" y="4570073"/>
            <a:ext cx="2239716" cy="246221"/>
          </a:xfrm>
          <a:prstGeom prst="rect">
            <a:avLst/>
          </a:prstGeom>
          <a:noFill/>
        </p:spPr>
        <p:txBody>
          <a:bodyPr wrap="none" rtlCol="0">
            <a:spAutoFit/>
          </a:bodyPr>
          <a:lstStyle/>
          <a:p>
            <a:pPr algn="ctr"/>
            <a:r>
              <a:rPr lang="en-US" sz="1000" dirty="0">
                <a:latin typeface="D-DIN" panose="020B0504030202030204" pitchFamily="34" charset="0"/>
                <a:cs typeface="Calibri" panose="020F0502020204030204" pitchFamily="34" charset="0"/>
              </a:rPr>
              <a:t>After selecting the Test Type, click </a:t>
            </a:r>
            <a:r>
              <a:rPr lang="en-US" sz="1000" b="1" dirty="0">
                <a:latin typeface="D-DIN" panose="020B0504030202030204" pitchFamily="34" charset="0"/>
                <a:cs typeface="Calibri" panose="020F0502020204030204" pitchFamily="34" charset="0"/>
              </a:rPr>
              <a:t>Next</a:t>
            </a:r>
          </a:p>
        </p:txBody>
      </p:sp>
      <p:sp>
        <p:nvSpPr>
          <p:cNvPr id="3" name="Rectangle 2">
            <a:extLst>
              <a:ext uri="{FF2B5EF4-FFF2-40B4-BE49-F238E27FC236}">
                <a16:creationId xmlns:a16="http://schemas.microsoft.com/office/drawing/2014/main" id="{C1986BAC-8B84-4200-A2A9-E8A846A756CB}"/>
              </a:ext>
            </a:extLst>
          </p:cNvPr>
          <p:cNvSpPr/>
          <p:nvPr/>
        </p:nvSpPr>
        <p:spPr>
          <a:xfrm>
            <a:off x="455309" y="1155078"/>
            <a:ext cx="3535327" cy="338554"/>
          </a:xfrm>
          <a:prstGeom prst="rect">
            <a:avLst/>
          </a:prstGeom>
        </p:spPr>
        <p:txBody>
          <a:bodyPr wrap="none">
            <a:spAutoFit/>
          </a:bodyPr>
          <a:lstStyle/>
          <a:p>
            <a:r>
              <a:rPr lang="en-US" sz="1600" dirty="0">
                <a:latin typeface="D-DIN" panose="020B0504030202030204" pitchFamily="34" charset="0"/>
                <a:cs typeface="Calibri" panose="020F0502020204030204" pitchFamily="34" charset="0"/>
              </a:rPr>
              <a:t>Choose Draw Later from the drop down </a:t>
            </a:r>
          </a:p>
        </p:txBody>
      </p:sp>
      <p:cxnSp>
        <p:nvCxnSpPr>
          <p:cNvPr id="54" name="Connector: Elbow 53">
            <a:extLst>
              <a:ext uri="{FF2B5EF4-FFF2-40B4-BE49-F238E27FC236}">
                <a16:creationId xmlns:a16="http://schemas.microsoft.com/office/drawing/2014/main" id="{36A3C30E-9EE4-442D-9FE2-DEEFC3A433EB}"/>
              </a:ext>
            </a:extLst>
          </p:cNvPr>
          <p:cNvCxnSpPr>
            <a:cxnSpLocks/>
          </p:cNvCxnSpPr>
          <p:nvPr/>
        </p:nvCxnSpPr>
        <p:spPr>
          <a:xfrm>
            <a:off x="3889094" y="1339520"/>
            <a:ext cx="2587906" cy="295602"/>
          </a:xfrm>
          <a:prstGeom prst="bentConnector3">
            <a:avLst>
              <a:gd name="adj1" fmla="val 32557"/>
            </a:avLst>
          </a:prstGeom>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65EB6558-F98E-453F-A317-27EA35875907}"/>
              </a:ext>
            </a:extLst>
          </p:cNvPr>
          <p:cNvCxnSpPr>
            <a:cxnSpLocks/>
          </p:cNvCxnSpPr>
          <p:nvPr/>
        </p:nvCxnSpPr>
        <p:spPr>
          <a:xfrm flipV="1">
            <a:off x="6477000" y="1339520"/>
            <a:ext cx="0" cy="295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09D095E8-4701-4CA8-91CB-B652849E3156}"/>
              </a:ext>
            </a:extLst>
          </p:cNvPr>
          <p:cNvPicPr>
            <a:picLocks noChangeAspect="1"/>
          </p:cNvPicPr>
          <p:nvPr/>
        </p:nvPicPr>
        <p:blipFill>
          <a:blip r:embed="rId6"/>
          <a:stretch>
            <a:fillRect/>
          </a:stretch>
        </p:blipFill>
        <p:spPr>
          <a:xfrm>
            <a:off x="4800600" y="3532657"/>
            <a:ext cx="3704534" cy="1094875"/>
          </a:xfrm>
          <a:prstGeom prst="rect">
            <a:avLst/>
          </a:prstGeom>
        </p:spPr>
      </p:pic>
      <p:cxnSp>
        <p:nvCxnSpPr>
          <p:cNvPr id="30" name="Straight Arrow Connector 29">
            <a:extLst>
              <a:ext uri="{FF2B5EF4-FFF2-40B4-BE49-F238E27FC236}">
                <a16:creationId xmlns:a16="http://schemas.microsoft.com/office/drawing/2014/main" id="{7A03247B-FCAE-440F-938D-802931645684}"/>
              </a:ext>
            </a:extLst>
          </p:cNvPr>
          <p:cNvCxnSpPr>
            <a:cxnSpLocks/>
          </p:cNvCxnSpPr>
          <p:nvPr/>
        </p:nvCxnSpPr>
        <p:spPr>
          <a:xfrm>
            <a:off x="3024215" y="3887551"/>
            <a:ext cx="3763935" cy="246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57DFE6C1-C607-48AD-9A5E-73A3D1920C85}"/>
              </a:ext>
            </a:extLst>
          </p:cNvPr>
          <p:cNvCxnSpPr>
            <a:cxnSpLocks/>
          </p:cNvCxnSpPr>
          <p:nvPr/>
        </p:nvCxnSpPr>
        <p:spPr>
          <a:xfrm>
            <a:off x="4064336" y="4527264"/>
            <a:ext cx="7362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32847D03-2B05-4004-8A2E-48D528E33153}"/>
              </a:ext>
            </a:extLst>
          </p:cNvPr>
          <p:cNvPicPr>
            <a:picLocks noChangeAspect="1"/>
          </p:cNvPicPr>
          <p:nvPr/>
        </p:nvPicPr>
        <p:blipFill>
          <a:blip r:embed="rId7"/>
          <a:stretch>
            <a:fillRect/>
          </a:stretch>
        </p:blipFill>
        <p:spPr>
          <a:xfrm>
            <a:off x="7023146" y="4638984"/>
            <a:ext cx="500372" cy="153961"/>
          </a:xfrm>
          <a:prstGeom prst="rect">
            <a:avLst/>
          </a:prstGeom>
        </p:spPr>
      </p:pic>
      <p:cxnSp>
        <p:nvCxnSpPr>
          <p:cNvPr id="33" name="Straight Arrow Connector 32">
            <a:extLst>
              <a:ext uri="{FF2B5EF4-FFF2-40B4-BE49-F238E27FC236}">
                <a16:creationId xmlns:a16="http://schemas.microsoft.com/office/drawing/2014/main" id="{EC4715B1-93BE-40FF-B3A3-4C45F2028D6F}"/>
              </a:ext>
            </a:extLst>
          </p:cNvPr>
          <p:cNvCxnSpPr>
            <a:cxnSpLocks/>
          </p:cNvCxnSpPr>
          <p:nvPr/>
        </p:nvCxnSpPr>
        <p:spPr>
          <a:xfrm flipH="1">
            <a:off x="7576257" y="4693183"/>
            <a:ext cx="36688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37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fld id="{24791E93-A2B7-0848-BDB4-10A6DF01D9B6}" type="slidenum">
              <a:rPr lang="en-US" smtClean="0">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sz="2200" dirty="0">
                <a:solidFill>
                  <a:srgbClr val="002060"/>
                </a:solidFill>
                <a:latin typeface="D-DIN" panose="020B0504030202030204" pitchFamily="34" charset="0"/>
              </a:rPr>
              <a:t>Order Entry- cont’d</a:t>
            </a:r>
            <a:endParaRPr lang="en-US" sz="2200" dirty="0">
              <a:solidFill>
                <a:srgbClr val="002060"/>
              </a:solidFill>
              <a:latin typeface="D-DIN" panose="020B0504030202030204" pitchFamily="34" charset="0"/>
            </a:endParaRPr>
          </a:p>
        </p:txBody>
      </p:sp>
      <p:pic>
        <p:nvPicPr>
          <p:cNvPr id="10" name="Picture 9">
            <a:extLst>
              <a:ext uri="{FF2B5EF4-FFF2-40B4-BE49-F238E27FC236}">
                <a16:creationId xmlns:a16="http://schemas.microsoft.com/office/drawing/2014/main" id="{63CC9D08-38B0-4B47-ABB2-C29E6A9ED3FB}"/>
              </a:ext>
            </a:extLst>
          </p:cNvPr>
          <p:cNvPicPr>
            <a:picLocks noChangeAspect="1"/>
          </p:cNvPicPr>
          <p:nvPr/>
        </p:nvPicPr>
        <p:blipFill>
          <a:blip r:embed="rId4"/>
          <a:stretch>
            <a:fillRect/>
          </a:stretch>
        </p:blipFill>
        <p:spPr>
          <a:xfrm>
            <a:off x="3567366" y="742695"/>
            <a:ext cx="5472481" cy="2240334"/>
          </a:xfrm>
          <a:prstGeom prst="rect">
            <a:avLst/>
          </a:prstGeom>
        </p:spPr>
      </p:pic>
      <p:sp>
        <p:nvSpPr>
          <p:cNvPr id="12" name="TextBox 11">
            <a:extLst>
              <a:ext uri="{FF2B5EF4-FFF2-40B4-BE49-F238E27FC236}">
                <a16:creationId xmlns:a16="http://schemas.microsoft.com/office/drawing/2014/main" id="{60451EBE-D714-4D9B-853A-BD3C28AAB799}"/>
              </a:ext>
            </a:extLst>
          </p:cNvPr>
          <p:cNvSpPr txBox="1"/>
          <p:nvPr/>
        </p:nvSpPr>
        <p:spPr>
          <a:xfrm>
            <a:off x="457199" y="760898"/>
            <a:ext cx="3061911" cy="2062103"/>
          </a:xfrm>
          <a:prstGeom prst="rect">
            <a:avLst/>
          </a:prstGeom>
          <a:noFill/>
        </p:spPr>
        <p:txBody>
          <a:bodyPr wrap="square" rtlCol="0">
            <a:spAutoFit/>
          </a:bodyPr>
          <a:lstStyle/>
          <a:p>
            <a:r>
              <a:rPr lang="en-US" sz="1600" dirty="0">
                <a:latin typeface="D-DIN" panose="020B0504030202030204"/>
                <a:cs typeface="Calibri" panose="020F0502020204030204" pitchFamily="34" charset="0"/>
              </a:rPr>
              <a:t>Depending on the test ordered, specimen information may be requested. </a:t>
            </a:r>
            <a:r>
              <a:rPr lang="en-CA" sz="1600" dirty="0">
                <a:latin typeface="D-DIN" panose="020B0504030202030204"/>
                <a:cs typeface="Calibri" panose="020F0502020204030204" pitchFamily="34" charset="0"/>
              </a:rPr>
              <a:t>Complete the Specimen Details as required:</a:t>
            </a:r>
          </a:p>
          <a:p>
            <a:pPr marL="285750" indent="-285750">
              <a:buClr>
                <a:schemeClr val="accent2"/>
              </a:buClr>
              <a:buFont typeface="Arial" panose="020B0604020202020204" pitchFamily="34" charset="0"/>
              <a:buChar char="•"/>
            </a:pPr>
            <a:r>
              <a:rPr lang="en-CA" sz="1600" dirty="0">
                <a:solidFill>
                  <a:schemeClr val="accent2"/>
                </a:solidFill>
                <a:latin typeface="D-DIN" panose="020B0504030202030204"/>
                <a:cs typeface="Calibri" panose="020F0502020204030204" pitchFamily="34" charset="0"/>
              </a:rPr>
              <a:t>Specimen ID (path accession)</a:t>
            </a:r>
          </a:p>
          <a:p>
            <a:pPr marL="285750" indent="-285750">
              <a:buClr>
                <a:schemeClr val="accent2"/>
              </a:buClr>
              <a:buFont typeface="Arial" panose="020B0604020202020204" pitchFamily="34" charset="0"/>
              <a:buChar char="•"/>
            </a:pPr>
            <a:r>
              <a:rPr lang="en-CA" sz="1600" dirty="0">
                <a:solidFill>
                  <a:schemeClr val="accent2"/>
                </a:solidFill>
                <a:latin typeface="D-DIN" panose="020B0504030202030204"/>
                <a:cs typeface="Calibri" panose="020F0502020204030204" pitchFamily="34" charset="0"/>
              </a:rPr>
              <a:t>Specimen Site (this specimen)</a:t>
            </a:r>
          </a:p>
          <a:p>
            <a:pPr marL="285750" indent="-285750">
              <a:buClr>
                <a:schemeClr val="accent2"/>
              </a:buClr>
              <a:buFont typeface="Arial" panose="020B0604020202020204" pitchFamily="34" charset="0"/>
              <a:buChar char="•"/>
            </a:pPr>
            <a:r>
              <a:rPr lang="en-CA" sz="1600" dirty="0">
                <a:solidFill>
                  <a:schemeClr val="accent2"/>
                </a:solidFill>
                <a:latin typeface="D-DIN" panose="020B0504030202030204"/>
                <a:cs typeface="Calibri" panose="020F0502020204030204" pitchFamily="34" charset="0"/>
              </a:rPr>
              <a:t>Primary Tumor Site (origin)</a:t>
            </a:r>
          </a:p>
          <a:p>
            <a:pPr marL="285750" indent="-285750">
              <a:buClr>
                <a:schemeClr val="accent2"/>
              </a:buClr>
              <a:buFont typeface="Arial" panose="020B0604020202020204" pitchFamily="34" charset="0"/>
              <a:buChar char="•"/>
            </a:pPr>
            <a:r>
              <a:rPr lang="en-CA" sz="1600" dirty="0">
                <a:solidFill>
                  <a:schemeClr val="accent2"/>
                </a:solidFill>
                <a:latin typeface="D-DIN" panose="020B0504030202030204"/>
                <a:cs typeface="Calibri" panose="020F0502020204030204" pitchFamily="34" charset="0"/>
              </a:rPr>
              <a:t>Tumor Type/Diagnosis</a:t>
            </a:r>
          </a:p>
        </p:txBody>
      </p:sp>
      <p:sp>
        <p:nvSpPr>
          <p:cNvPr id="18" name="TextBox 17">
            <a:extLst>
              <a:ext uri="{FF2B5EF4-FFF2-40B4-BE49-F238E27FC236}">
                <a16:creationId xmlns:a16="http://schemas.microsoft.com/office/drawing/2014/main" id="{DFC89C99-90CF-4282-8564-C626656C938D}"/>
              </a:ext>
            </a:extLst>
          </p:cNvPr>
          <p:cNvSpPr txBox="1"/>
          <p:nvPr/>
        </p:nvSpPr>
        <p:spPr>
          <a:xfrm>
            <a:off x="3335616" y="2580807"/>
            <a:ext cx="3547511" cy="307777"/>
          </a:xfrm>
          <a:prstGeom prst="rect">
            <a:avLst/>
          </a:prstGeom>
          <a:noFill/>
        </p:spPr>
        <p:txBody>
          <a:bodyPr wrap="none" rtlCol="0">
            <a:spAutoFit/>
          </a:bodyPr>
          <a:lstStyle/>
          <a:p>
            <a:pPr algn="ctr"/>
            <a:r>
              <a:rPr lang="en-US" sz="1400" dirty="0">
                <a:latin typeface="D-DIN" panose="020B0504030202030204"/>
                <a:cs typeface="Calibri" panose="020F0502020204030204" pitchFamily="34" charset="0"/>
              </a:rPr>
              <a:t>After entering the specimen details, click </a:t>
            </a:r>
            <a:r>
              <a:rPr lang="en-US" sz="1400" b="1" dirty="0">
                <a:latin typeface="D-DIN" panose="020B0504030202030204"/>
                <a:cs typeface="Calibri" panose="020F0502020204030204" pitchFamily="34" charset="0"/>
              </a:rPr>
              <a:t>Next</a:t>
            </a:r>
          </a:p>
        </p:txBody>
      </p:sp>
      <p:cxnSp>
        <p:nvCxnSpPr>
          <p:cNvPr id="20" name="Straight Arrow Connector 19">
            <a:extLst>
              <a:ext uri="{FF2B5EF4-FFF2-40B4-BE49-F238E27FC236}">
                <a16:creationId xmlns:a16="http://schemas.microsoft.com/office/drawing/2014/main" id="{B3A77714-1EE9-48A2-AE12-6239B4BB8193}"/>
              </a:ext>
            </a:extLst>
          </p:cNvPr>
          <p:cNvCxnSpPr>
            <a:cxnSpLocks/>
          </p:cNvCxnSpPr>
          <p:nvPr/>
        </p:nvCxnSpPr>
        <p:spPr>
          <a:xfrm flipH="1">
            <a:off x="7759700" y="2717765"/>
            <a:ext cx="36688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55F7B310-F712-4A4A-B12C-A8FB6F6BA579}"/>
              </a:ext>
            </a:extLst>
          </p:cNvPr>
          <p:cNvPicPr>
            <a:picLocks noChangeAspect="1"/>
          </p:cNvPicPr>
          <p:nvPr/>
        </p:nvPicPr>
        <p:blipFill>
          <a:blip r:embed="rId5"/>
          <a:stretch>
            <a:fillRect/>
          </a:stretch>
        </p:blipFill>
        <p:spPr>
          <a:xfrm>
            <a:off x="3700712" y="3170723"/>
            <a:ext cx="5205787" cy="1143160"/>
          </a:xfrm>
          <a:prstGeom prst="rect">
            <a:avLst/>
          </a:prstGeom>
        </p:spPr>
      </p:pic>
      <p:sp>
        <p:nvSpPr>
          <p:cNvPr id="22" name="TextBox 21">
            <a:extLst>
              <a:ext uri="{FF2B5EF4-FFF2-40B4-BE49-F238E27FC236}">
                <a16:creationId xmlns:a16="http://schemas.microsoft.com/office/drawing/2014/main" id="{D613D685-2CA3-47C0-8F13-F8B96F33B6AA}"/>
              </a:ext>
            </a:extLst>
          </p:cNvPr>
          <p:cNvSpPr txBox="1"/>
          <p:nvPr/>
        </p:nvSpPr>
        <p:spPr>
          <a:xfrm>
            <a:off x="457200" y="3399348"/>
            <a:ext cx="3061911" cy="338554"/>
          </a:xfrm>
          <a:prstGeom prst="rect">
            <a:avLst/>
          </a:prstGeom>
          <a:noFill/>
        </p:spPr>
        <p:txBody>
          <a:bodyPr wrap="square" rtlCol="0">
            <a:spAutoFit/>
          </a:bodyPr>
          <a:lstStyle/>
          <a:p>
            <a:pPr algn="ctr"/>
            <a:r>
              <a:rPr lang="en-CA" sz="1600" dirty="0">
                <a:latin typeface="D-DIN" panose="020B0504030202030204"/>
                <a:cs typeface="Calibri" panose="020F0502020204030204" pitchFamily="34" charset="0"/>
              </a:rPr>
              <a:t>Select the ICD-10 Diagnosis</a:t>
            </a:r>
          </a:p>
        </p:txBody>
      </p:sp>
      <p:sp>
        <p:nvSpPr>
          <p:cNvPr id="23" name="TextBox 22">
            <a:extLst>
              <a:ext uri="{FF2B5EF4-FFF2-40B4-BE49-F238E27FC236}">
                <a16:creationId xmlns:a16="http://schemas.microsoft.com/office/drawing/2014/main" id="{ACCEA15A-6CA1-474E-AC6C-B20A7D7CF9C4}"/>
              </a:ext>
            </a:extLst>
          </p:cNvPr>
          <p:cNvSpPr txBox="1"/>
          <p:nvPr/>
        </p:nvSpPr>
        <p:spPr>
          <a:xfrm>
            <a:off x="457200" y="3742303"/>
            <a:ext cx="3289299" cy="400110"/>
          </a:xfrm>
          <a:prstGeom prst="rect">
            <a:avLst/>
          </a:prstGeom>
          <a:noFill/>
        </p:spPr>
        <p:txBody>
          <a:bodyPr wrap="square" rtlCol="0">
            <a:spAutoFit/>
          </a:bodyPr>
          <a:lstStyle/>
          <a:p>
            <a:r>
              <a:rPr lang="en-US" sz="1000" dirty="0">
                <a:latin typeface="D-DIN" panose="020B0504030202030204"/>
                <a:cs typeface="Calibri" panose="020F0502020204030204" pitchFamily="34" charset="0"/>
              </a:rPr>
              <a:t>You can start to type the diagnosis or enter the ICD-10 code and select from the list that appears</a:t>
            </a:r>
          </a:p>
        </p:txBody>
      </p:sp>
      <p:sp>
        <p:nvSpPr>
          <p:cNvPr id="24" name="TextBox 23">
            <a:extLst>
              <a:ext uri="{FF2B5EF4-FFF2-40B4-BE49-F238E27FC236}">
                <a16:creationId xmlns:a16="http://schemas.microsoft.com/office/drawing/2014/main" id="{74FABFF4-F831-422F-B78C-00A2E01CDA44}"/>
              </a:ext>
            </a:extLst>
          </p:cNvPr>
          <p:cNvSpPr txBox="1"/>
          <p:nvPr/>
        </p:nvSpPr>
        <p:spPr>
          <a:xfrm>
            <a:off x="3887378" y="3983782"/>
            <a:ext cx="3005631" cy="307777"/>
          </a:xfrm>
          <a:prstGeom prst="rect">
            <a:avLst/>
          </a:prstGeom>
          <a:noFill/>
        </p:spPr>
        <p:txBody>
          <a:bodyPr wrap="none" rtlCol="0">
            <a:spAutoFit/>
          </a:bodyPr>
          <a:lstStyle/>
          <a:p>
            <a:pPr algn="ctr"/>
            <a:r>
              <a:rPr lang="en-US" sz="1400" dirty="0">
                <a:latin typeface="D-DIN" panose="020B0504030202030204"/>
                <a:cs typeface="Calibri" panose="020F0502020204030204" pitchFamily="34" charset="0"/>
              </a:rPr>
              <a:t>After entering the diagnosis, click </a:t>
            </a:r>
            <a:r>
              <a:rPr lang="en-US" sz="1400" b="1" dirty="0">
                <a:latin typeface="D-DIN" panose="020B0504030202030204"/>
                <a:cs typeface="Calibri" panose="020F0502020204030204" pitchFamily="34" charset="0"/>
              </a:rPr>
              <a:t>Next</a:t>
            </a:r>
          </a:p>
        </p:txBody>
      </p:sp>
      <p:cxnSp>
        <p:nvCxnSpPr>
          <p:cNvPr id="25" name="Straight Arrow Connector 24">
            <a:extLst>
              <a:ext uri="{FF2B5EF4-FFF2-40B4-BE49-F238E27FC236}">
                <a16:creationId xmlns:a16="http://schemas.microsoft.com/office/drawing/2014/main" id="{E58AD143-3C25-4FC1-BD0B-2AE1AD71C03C}"/>
              </a:ext>
            </a:extLst>
          </p:cNvPr>
          <p:cNvCxnSpPr>
            <a:cxnSpLocks/>
          </p:cNvCxnSpPr>
          <p:nvPr/>
        </p:nvCxnSpPr>
        <p:spPr>
          <a:xfrm flipH="1">
            <a:off x="7716311" y="4106030"/>
            <a:ext cx="36688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01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fld id="{24791E93-A2B7-0848-BDB4-10A6DF01D9B6}" type="slidenum">
              <a:rPr lang="en-US" smtClean="0">
                <a:latin typeface="Calibri" panose="020F0502020204030204" pitchFamily="34" charset="0"/>
                <a:cs typeface="Calibri" panose="020F0502020204030204" pitchFamily="34" charset="0"/>
              </a:rPr>
              <a:pPr/>
              <a:t>8</a:t>
            </a:fld>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sz="2200" dirty="0">
                <a:solidFill>
                  <a:srgbClr val="002060"/>
                </a:solidFill>
                <a:latin typeface="D-DIN" panose="020B0504030202030204" pitchFamily="34" charset="0"/>
              </a:rPr>
              <a:t>Order Entry- cont’d</a:t>
            </a:r>
            <a:endParaRPr lang="en-US" sz="2200" dirty="0">
              <a:solidFill>
                <a:srgbClr val="002060"/>
              </a:solidFill>
              <a:latin typeface="D-DIN" panose="020B0504030202030204" pitchFamily="34" charset="0"/>
            </a:endParaRPr>
          </a:p>
        </p:txBody>
      </p:sp>
      <p:sp>
        <p:nvSpPr>
          <p:cNvPr id="9" name="TextBox 8">
            <a:extLst>
              <a:ext uri="{FF2B5EF4-FFF2-40B4-BE49-F238E27FC236}">
                <a16:creationId xmlns:a16="http://schemas.microsoft.com/office/drawing/2014/main" id="{E1338730-A81B-4741-AEE6-B8186AA31AC2}"/>
              </a:ext>
            </a:extLst>
          </p:cNvPr>
          <p:cNvSpPr txBox="1"/>
          <p:nvPr/>
        </p:nvSpPr>
        <p:spPr>
          <a:xfrm>
            <a:off x="4800600" y="1897049"/>
            <a:ext cx="3345668" cy="338554"/>
          </a:xfrm>
          <a:prstGeom prst="rect">
            <a:avLst/>
          </a:prstGeom>
          <a:noFill/>
        </p:spPr>
        <p:txBody>
          <a:bodyPr wrap="square" rtlCol="0">
            <a:spAutoFit/>
          </a:bodyPr>
          <a:lstStyle/>
          <a:p>
            <a:pPr algn="ctr"/>
            <a:r>
              <a:rPr lang="en-CA" sz="1600" dirty="0">
                <a:latin typeface="D-DIN" panose="020B0504030202030204" pitchFamily="34" charset="0"/>
                <a:cs typeface="Calibri" panose="020F0502020204030204" pitchFamily="34" charset="0"/>
              </a:rPr>
              <a:t>Upload Clinical Documents</a:t>
            </a:r>
          </a:p>
        </p:txBody>
      </p:sp>
      <p:sp>
        <p:nvSpPr>
          <p:cNvPr id="11" name="TextBox 10">
            <a:extLst>
              <a:ext uri="{FF2B5EF4-FFF2-40B4-BE49-F238E27FC236}">
                <a16:creationId xmlns:a16="http://schemas.microsoft.com/office/drawing/2014/main" id="{A0762F0F-ABF8-40C9-AF98-8935CD854BDE}"/>
              </a:ext>
            </a:extLst>
          </p:cNvPr>
          <p:cNvSpPr txBox="1"/>
          <p:nvPr/>
        </p:nvSpPr>
        <p:spPr>
          <a:xfrm>
            <a:off x="4693516" y="624262"/>
            <a:ext cx="3402019" cy="338554"/>
          </a:xfrm>
          <a:prstGeom prst="rect">
            <a:avLst/>
          </a:prstGeom>
          <a:noFill/>
        </p:spPr>
        <p:txBody>
          <a:bodyPr wrap="square" rtlCol="0">
            <a:spAutoFit/>
          </a:bodyPr>
          <a:lstStyle/>
          <a:p>
            <a:pPr algn="ctr"/>
            <a:r>
              <a:rPr lang="en-CA" sz="1600" dirty="0">
                <a:latin typeface="D-DIN" panose="020B0504030202030204" pitchFamily="34" charset="0"/>
                <a:cs typeface="Calibri" panose="020F0502020204030204" pitchFamily="34" charset="0"/>
              </a:rPr>
              <a:t>Save Draft or Cancel Order options</a:t>
            </a:r>
          </a:p>
        </p:txBody>
      </p:sp>
      <p:sp>
        <p:nvSpPr>
          <p:cNvPr id="4" name="TextBox 3">
            <a:extLst>
              <a:ext uri="{FF2B5EF4-FFF2-40B4-BE49-F238E27FC236}">
                <a16:creationId xmlns:a16="http://schemas.microsoft.com/office/drawing/2014/main" id="{300127F4-AA5F-4734-9305-086D4A0F3B4D}"/>
              </a:ext>
            </a:extLst>
          </p:cNvPr>
          <p:cNvSpPr txBox="1"/>
          <p:nvPr/>
        </p:nvSpPr>
        <p:spPr>
          <a:xfrm>
            <a:off x="677408" y="3383662"/>
            <a:ext cx="8246384" cy="1077218"/>
          </a:xfrm>
          <a:prstGeom prst="rect">
            <a:avLst/>
          </a:prstGeom>
          <a:noFill/>
        </p:spPr>
        <p:txBody>
          <a:bodyPr wrap="square" rtlCol="0">
            <a:spAutoFit/>
          </a:bodyPr>
          <a:lstStyle/>
          <a:p>
            <a:r>
              <a:rPr lang="en-US" sz="1600" dirty="0">
                <a:latin typeface="D-DIN" panose="020B0504030202030204" pitchFamily="34" charset="0"/>
                <a:cs typeface="Calibri" panose="020F0502020204030204" pitchFamily="34" charset="0"/>
              </a:rPr>
              <a:t>Please upload the clinical notes and pathology report and click </a:t>
            </a:r>
            <a:r>
              <a:rPr lang="en-US" sz="1600" b="1" dirty="0">
                <a:latin typeface="D-DIN" panose="020B0504030202030204" pitchFamily="34" charset="0"/>
                <a:cs typeface="Calibri" panose="020F0502020204030204" pitchFamily="34" charset="0"/>
              </a:rPr>
              <a:t>Save. </a:t>
            </a:r>
            <a:r>
              <a:rPr lang="en-US" sz="1600" dirty="0">
                <a:latin typeface="D-DIN" panose="020B0504030202030204" pitchFamily="34" charset="0"/>
                <a:cs typeface="Calibri" panose="020F0502020204030204" pitchFamily="34" charset="0"/>
              </a:rPr>
              <a:t>We will check daily for order entries and reach out to the pathology group to have the specimen forwarded to us. If you would like to follow up and confirm order receipt or sample progress, please send an email to </a:t>
            </a:r>
            <a:r>
              <a:rPr lang="en-US" sz="1600" dirty="0">
                <a:latin typeface="D-DIN" panose="020B0504030202030204" pitchFamily="34" charset="0"/>
                <a:cs typeface="Calibri" panose="020F0502020204030204" pitchFamily="34" charset="0"/>
                <a:hlinkClick r:id="rId4"/>
              </a:rPr>
              <a:t>cgl_cs@jax.org</a:t>
            </a:r>
            <a:r>
              <a:rPr lang="en-US" sz="1600" dirty="0">
                <a:latin typeface="D-DIN" panose="020B0504030202030204" pitchFamily="34" charset="0"/>
                <a:cs typeface="Calibri" panose="020F0502020204030204" pitchFamily="34" charset="0"/>
              </a:rPr>
              <a:t> </a:t>
            </a:r>
          </a:p>
        </p:txBody>
      </p:sp>
      <p:cxnSp>
        <p:nvCxnSpPr>
          <p:cNvPr id="14" name="Straight Arrow Connector 13">
            <a:extLst>
              <a:ext uri="{FF2B5EF4-FFF2-40B4-BE49-F238E27FC236}">
                <a16:creationId xmlns:a16="http://schemas.microsoft.com/office/drawing/2014/main" id="{203EE75F-ED08-447D-B6C3-6EFEF2675923}"/>
              </a:ext>
            </a:extLst>
          </p:cNvPr>
          <p:cNvCxnSpPr>
            <a:cxnSpLocks/>
          </p:cNvCxnSpPr>
          <p:nvPr/>
        </p:nvCxnSpPr>
        <p:spPr>
          <a:xfrm flipH="1">
            <a:off x="4481895" y="793539"/>
            <a:ext cx="36688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5B65BFB-7A1B-4713-971D-36C3D89E21E5}"/>
              </a:ext>
            </a:extLst>
          </p:cNvPr>
          <p:cNvCxnSpPr>
            <a:cxnSpLocks/>
          </p:cNvCxnSpPr>
          <p:nvPr/>
        </p:nvCxnSpPr>
        <p:spPr>
          <a:xfrm flipH="1">
            <a:off x="4443630" y="2122850"/>
            <a:ext cx="764978" cy="4372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6670F7C-AF3E-4DBA-A954-BF5F0B3DB04E}"/>
              </a:ext>
            </a:extLst>
          </p:cNvPr>
          <p:cNvSpPr txBox="1"/>
          <p:nvPr/>
        </p:nvSpPr>
        <p:spPr>
          <a:xfrm>
            <a:off x="6234520" y="2735796"/>
            <a:ext cx="2799164" cy="276999"/>
          </a:xfrm>
          <a:prstGeom prst="rect">
            <a:avLst/>
          </a:prstGeom>
          <a:noFill/>
        </p:spPr>
        <p:txBody>
          <a:bodyPr wrap="none" rtlCol="0">
            <a:spAutoFit/>
          </a:bodyPr>
          <a:lstStyle/>
          <a:p>
            <a:r>
              <a:rPr lang="en-US" sz="1200" dirty="0">
                <a:latin typeface="D-DIN" panose="020B0504030202030204" pitchFamily="34" charset="0"/>
                <a:cs typeface="Calibri" panose="020F0502020204030204" pitchFamily="34" charset="0"/>
              </a:rPr>
              <a:t>*If you need to edit any details click </a:t>
            </a:r>
            <a:r>
              <a:rPr lang="en-US" sz="1200" b="1" dirty="0">
                <a:latin typeface="D-DIN" panose="020B0504030202030204" pitchFamily="34" charset="0"/>
                <a:cs typeface="Calibri" panose="020F0502020204030204" pitchFamily="34" charset="0"/>
              </a:rPr>
              <a:t>Back</a:t>
            </a:r>
          </a:p>
        </p:txBody>
      </p:sp>
      <p:pic>
        <p:nvPicPr>
          <p:cNvPr id="5" name="Picture 4">
            <a:extLst>
              <a:ext uri="{FF2B5EF4-FFF2-40B4-BE49-F238E27FC236}">
                <a16:creationId xmlns:a16="http://schemas.microsoft.com/office/drawing/2014/main" id="{17E45D66-E938-44CD-8180-543E8809BB8E}"/>
              </a:ext>
            </a:extLst>
          </p:cNvPr>
          <p:cNvPicPr>
            <a:picLocks noChangeAspect="1"/>
          </p:cNvPicPr>
          <p:nvPr/>
        </p:nvPicPr>
        <p:blipFill>
          <a:blip r:embed="rId5"/>
          <a:stretch>
            <a:fillRect/>
          </a:stretch>
        </p:blipFill>
        <p:spPr>
          <a:xfrm>
            <a:off x="499709" y="740265"/>
            <a:ext cx="3950777" cy="2251646"/>
          </a:xfrm>
          <a:prstGeom prst="rect">
            <a:avLst/>
          </a:prstGeom>
        </p:spPr>
      </p:pic>
      <p:sp>
        <p:nvSpPr>
          <p:cNvPr id="22" name="TextBox 21">
            <a:extLst>
              <a:ext uri="{FF2B5EF4-FFF2-40B4-BE49-F238E27FC236}">
                <a16:creationId xmlns:a16="http://schemas.microsoft.com/office/drawing/2014/main" id="{4B4968E9-90BF-4691-B369-744912F4E2DB}"/>
              </a:ext>
            </a:extLst>
          </p:cNvPr>
          <p:cNvSpPr txBox="1"/>
          <p:nvPr/>
        </p:nvSpPr>
        <p:spPr>
          <a:xfrm>
            <a:off x="3586653" y="2777107"/>
            <a:ext cx="1078685" cy="338554"/>
          </a:xfrm>
          <a:prstGeom prst="rect">
            <a:avLst/>
          </a:prstGeom>
          <a:noFill/>
        </p:spPr>
        <p:txBody>
          <a:bodyPr wrap="square" rtlCol="0">
            <a:spAutoFit/>
          </a:bodyPr>
          <a:lstStyle/>
          <a:p>
            <a:pPr algn="ctr"/>
            <a:r>
              <a:rPr lang="en-CA" sz="1600" dirty="0">
                <a:latin typeface="D-DIN" panose="020B0504030202030204" pitchFamily="34" charset="0"/>
                <a:cs typeface="Calibri" panose="020F0502020204030204" pitchFamily="34" charset="0"/>
              </a:rPr>
              <a:t>Click </a:t>
            </a:r>
            <a:r>
              <a:rPr lang="en-CA" sz="1600" b="1" dirty="0">
                <a:latin typeface="D-DIN" panose="020B0504030202030204" pitchFamily="34" charset="0"/>
                <a:cs typeface="Calibri" panose="020F0502020204030204" pitchFamily="34" charset="0"/>
              </a:rPr>
              <a:t>Save</a:t>
            </a:r>
          </a:p>
        </p:txBody>
      </p:sp>
      <p:cxnSp>
        <p:nvCxnSpPr>
          <p:cNvPr id="23" name="Straight Arrow Connector 22">
            <a:extLst>
              <a:ext uri="{FF2B5EF4-FFF2-40B4-BE49-F238E27FC236}">
                <a16:creationId xmlns:a16="http://schemas.microsoft.com/office/drawing/2014/main" id="{0D644D08-AA8C-4E71-BCB4-3B4BFE2C7982}"/>
              </a:ext>
            </a:extLst>
          </p:cNvPr>
          <p:cNvCxnSpPr>
            <a:cxnSpLocks/>
          </p:cNvCxnSpPr>
          <p:nvPr/>
        </p:nvCxnSpPr>
        <p:spPr>
          <a:xfrm flipH="1">
            <a:off x="2833790" y="2919231"/>
            <a:ext cx="7649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93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2">
            <a:extLst>
              <a:ext uri="{FF2B5EF4-FFF2-40B4-BE49-F238E27FC236}">
                <a16:creationId xmlns:a16="http://schemas.microsoft.com/office/drawing/2014/main" id="{BF24D96C-F339-4493-8CD2-0B4EF65FE1C5}"/>
              </a:ext>
            </a:extLst>
          </p:cNvPr>
          <p:cNvSpPr>
            <a:spLocks noGrp="1"/>
          </p:cNvSpPr>
          <p:nvPr>
            <p:ph type="sldNum" sz="quarter" idx="4"/>
          </p:nvPr>
        </p:nvSpPr>
        <p:spPr>
          <a:xfrm>
            <a:off x="6692900" y="4699463"/>
            <a:ext cx="2133600" cy="273844"/>
          </a:xfrm>
        </p:spPr>
        <p:txBody>
          <a:bodyPr/>
          <a:lstStyle/>
          <a:p>
            <a:fld id="{24791E93-A2B7-0848-BDB4-10A6DF01D9B6}" type="slidenum">
              <a:rPr lang="en-US" smtClean="0">
                <a:latin typeface="Calibri" panose="020F0502020204030204" pitchFamily="34" charset="0"/>
                <a:cs typeface="Calibri" panose="020F0502020204030204" pitchFamily="34" charset="0"/>
              </a:rPr>
              <a:pPr/>
              <a:t>9</a:t>
            </a:fld>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E2C6E4F-524B-42C7-86B4-E90D18280D0B}"/>
              </a:ext>
            </a:extLst>
          </p:cNvPr>
          <p:cNvSpPr txBox="1"/>
          <p:nvPr/>
        </p:nvSpPr>
        <p:spPr>
          <a:xfrm>
            <a:off x="457200" y="263973"/>
            <a:ext cx="8686800" cy="408766"/>
          </a:xfrm>
          <a:prstGeom prst="rect">
            <a:avLst/>
          </a:prstGeom>
          <a:solidFill>
            <a:schemeClr val="bg1">
              <a:lumMod val="95000"/>
            </a:schemeClr>
          </a:solidFill>
        </p:spPr>
        <p:txBody>
          <a:bodyPr vert="horz" wrap="square" lIns="0" tIns="45720" rIns="91440" bIns="45720" rtlCol="0">
            <a:spAutoFit/>
          </a:bodyPr>
          <a:lstStyle>
            <a:defPPr>
              <a:defRPr lang="en-US"/>
            </a:defPPr>
            <a:lvl1pPr marL="182880" indent="0" algn="ctr">
              <a:lnSpc>
                <a:spcPct val="102000"/>
              </a:lnSpc>
              <a:spcBef>
                <a:spcPts val="0"/>
              </a:spcBef>
              <a:spcAft>
                <a:spcPts val="0"/>
              </a:spcAft>
              <a:buClrTx/>
              <a:buSzPct val="110000"/>
              <a:buFontTx/>
              <a:buNone/>
              <a:defRPr sz="2800">
                <a:solidFill>
                  <a:srgbClr val="61B3DE"/>
                </a:solidFill>
                <a:latin typeface="Calibri" panose="020F0502020204030204" pitchFamily="34" charset="0"/>
                <a:cs typeface="Calibri" panose="020F0502020204030204" pitchFamily="34" charset="0"/>
              </a:defRPr>
            </a:lvl1pPr>
            <a:lvl2pPr marL="687388" indent="-344488">
              <a:lnSpc>
                <a:spcPct val="100000"/>
              </a:lnSpc>
              <a:spcBef>
                <a:spcPts val="0"/>
              </a:spcBef>
              <a:spcAft>
                <a:spcPts val="600"/>
              </a:spcAft>
              <a:buClr>
                <a:srgbClr val="A2AAAD"/>
              </a:buClr>
              <a:buSzPct val="120000"/>
              <a:buFont typeface="Courier New"/>
              <a:buChar char="o"/>
              <a:defRPr sz="2000">
                <a:solidFill>
                  <a:schemeClr val="tx2"/>
                </a:solidFill>
                <a:latin typeface="Arial"/>
                <a:cs typeface="Arial"/>
              </a:defRPr>
            </a:lvl2pPr>
            <a:lvl3pPr marL="1030288" indent="-342900">
              <a:lnSpc>
                <a:spcPct val="100000"/>
              </a:lnSpc>
              <a:spcBef>
                <a:spcPts val="0"/>
              </a:spcBef>
              <a:spcAft>
                <a:spcPts val="600"/>
              </a:spcAft>
              <a:buSzPct val="100000"/>
              <a:buFontTx/>
              <a:buBlip>
                <a:blip r:embed="rId3"/>
              </a:buBlip>
              <a:defRPr sz="1600">
                <a:solidFill>
                  <a:schemeClr val="tx2"/>
                </a:solidFill>
                <a:latin typeface="Arial"/>
                <a:cs typeface="Arial"/>
              </a:defRPr>
            </a:lvl3pPr>
            <a:lvl4pPr marL="1258888" indent="-228600">
              <a:lnSpc>
                <a:spcPct val="100000"/>
              </a:lnSpc>
              <a:spcBef>
                <a:spcPts val="0"/>
              </a:spcBef>
              <a:spcAft>
                <a:spcPts val="600"/>
              </a:spcAft>
              <a:buClr>
                <a:srgbClr val="A2AAAD"/>
              </a:buClr>
              <a:buSzPct val="110000"/>
              <a:buFont typeface="Arial"/>
              <a:buChar char="•"/>
              <a:defRPr sz="1600">
                <a:solidFill>
                  <a:schemeClr val="tx2"/>
                </a:solidFill>
                <a:latin typeface="Arial"/>
                <a:cs typeface="Arial"/>
              </a:defRPr>
            </a:lvl4pPr>
            <a:lvl5pPr marL="1489075" indent="-230188">
              <a:lnSpc>
                <a:spcPct val="104000"/>
              </a:lnSpc>
              <a:spcBef>
                <a:spcPts val="0"/>
              </a:spcBef>
              <a:spcAft>
                <a:spcPts val="800"/>
              </a:spcAft>
              <a:buClr>
                <a:schemeClr val="bg2"/>
              </a:buClr>
              <a:buFont typeface="Arial"/>
              <a:buNone/>
              <a:defRPr sz="1600">
                <a:solidFill>
                  <a:schemeClr val="tx2"/>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sz="2200" dirty="0">
                <a:solidFill>
                  <a:srgbClr val="002060"/>
                </a:solidFill>
                <a:latin typeface="D-DIN" panose="020B0504030202030204" pitchFamily="34" charset="0"/>
              </a:rPr>
              <a:t>Report Retrieval</a:t>
            </a:r>
            <a:endParaRPr lang="en-US" sz="2200" dirty="0">
              <a:solidFill>
                <a:srgbClr val="002060"/>
              </a:solidFill>
              <a:latin typeface="D-DIN" panose="020B0504030202030204" pitchFamily="34" charset="0"/>
            </a:endParaRPr>
          </a:p>
        </p:txBody>
      </p:sp>
      <p:sp>
        <p:nvSpPr>
          <p:cNvPr id="3" name="TextBox 2">
            <a:extLst>
              <a:ext uri="{FF2B5EF4-FFF2-40B4-BE49-F238E27FC236}">
                <a16:creationId xmlns:a16="http://schemas.microsoft.com/office/drawing/2014/main" id="{748311BA-69B8-419E-9A45-D8CB400E84FA}"/>
              </a:ext>
            </a:extLst>
          </p:cNvPr>
          <p:cNvSpPr txBox="1"/>
          <p:nvPr/>
        </p:nvSpPr>
        <p:spPr>
          <a:xfrm>
            <a:off x="444229" y="689859"/>
            <a:ext cx="4654819" cy="3323987"/>
          </a:xfrm>
          <a:prstGeom prst="rect">
            <a:avLst/>
          </a:prstGeom>
          <a:noFill/>
        </p:spPr>
        <p:txBody>
          <a:bodyPr wrap="square" rtlCol="0">
            <a:spAutoFit/>
          </a:bodyPr>
          <a:lstStyle/>
          <a:p>
            <a:r>
              <a:rPr lang="en-US" sz="1400" dirty="0">
                <a:latin typeface="D-DIN" panose="020B0504030202030204" pitchFamily="34" charset="0"/>
                <a:cs typeface="Calibri" panose="020F0502020204030204" pitchFamily="34" charset="0"/>
              </a:rPr>
              <a:t>There are 2 ways to retrieve reports:</a:t>
            </a:r>
          </a:p>
          <a:p>
            <a:pPr marL="285750" indent="-285750">
              <a:buFont typeface="Arial" panose="020B0604020202020204" pitchFamily="34" charset="0"/>
              <a:buChar char="•"/>
            </a:pPr>
            <a:r>
              <a:rPr lang="en-US" sz="1400" dirty="0">
                <a:latin typeface="D-DIN" panose="020B0504030202030204" pitchFamily="34" charset="0"/>
                <a:cs typeface="Calibri" panose="020F0502020204030204" pitchFamily="34" charset="0"/>
              </a:rPr>
              <a:t>Go to </a:t>
            </a:r>
            <a:r>
              <a:rPr lang="en-US" sz="1400" b="1" dirty="0">
                <a:latin typeface="D-DIN" panose="020B0504030202030204" pitchFamily="34" charset="0"/>
                <a:cs typeface="Calibri" panose="020F0502020204030204" pitchFamily="34" charset="0"/>
              </a:rPr>
              <a:t>Results Inbox </a:t>
            </a:r>
            <a:r>
              <a:rPr lang="en-US" sz="1400" dirty="0">
                <a:latin typeface="D-DIN" panose="020B0504030202030204" pitchFamily="34" charset="0"/>
                <a:cs typeface="Calibri" panose="020F0502020204030204" pitchFamily="34" charset="0"/>
              </a:rPr>
              <a:t>in the </a:t>
            </a:r>
            <a:r>
              <a:rPr lang="en-US" sz="1400" b="1" dirty="0">
                <a:latin typeface="D-DIN" panose="020B0504030202030204" pitchFamily="34" charset="0"/>
                <a:cs typeface="Calibri" panose="020F0502020204030204" pitchFamily="34" charset="0"/>
              </a:rPr>
              <a:t>RESULTS</a:t>
            </a:r>
            <a:r>
              <a:rPr lang="en-US" sz="1400" dirty="0">
                <a:latin typeface="D-DIN" panose="020B0504030202030204" pitchFamily="34" charset="0"/>
                <a:cs typeface="Calibri" panose="020F0502020204030204" pitchFamily="34" charset="0"/>
              </a:rPr>
              <a:t> drop down at the top</a:t>
            </a:r>
          </a:p>
          <a:p>
            <a:pPr marL="742950" lvl="1" indent="-285750">
              <a:buFont typeface="Arial" panose="020B0604020202020204" pitchFamily="34" charset="0"/>
              <a:buChar char="•"/>
            </a:pPr>
            <a:r>
              <a:rPr lang="en-US" sz="1400" dirty="0">
                <a:solidFill>
                  <a:schemeClr val="accent2"/>
                </a:solidFill>
                <a:latin typeface="D-DIN" panose="020B0504030202030204" pitchFamily="34" charset="0"/>
                <a:cs typeface="Calibri" panose="020F0502020204030204" pitchFamily="34" charset="0"/>
              </a:rPr>
              <a:t>It will return any cases that have just reported, there will be a printer icon to click to download the results.</a:t>
            </a:r>
          </a:p>
          <a:p>
            <a:endParaRPr lang="en-US" sz="1400" dirty="0">
              <a:latin typeface="D-DIN" panose="020B0504030202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D-DIN" panose="020B0504030202030204" pitchFamily="34" charset="0"/>
                <a:cs typeface="Calibri" panose="020F0502020204030204" pitchFamily="34" charset="0"/>
              </a:rPr>
              <a:t>Go to </a:t>
            </a:r>
            <a:r>
              <a:rPr lang="en-US" sz="1400" b="1" dirty="0">
                <a:latin typeface="D-DIN" panose="020B0504030202030204" pitchFamily="34" charset="0"/>
                <a:cs typeface="Calibri" panose="020F0502020204030204" pitchFamily="34" charset="0"/>
              </a:rPr>
              <a:t>Search Patients </a:t>
            </a:r>
            <a:r>
              <a:rPr lang="en-US" sz="1400" dirty="0">
                <a:latin typeface="D-DIN" panose="020B0504030202030204" pitchFamily="34" charset="0"/>
                <a:cs typeface="Calibri" panose="020F0502020204030204" pitchFamily="34" charset="0"/>
              </a:rPr>
              <a:t>in the </a:t>
            </a:r>
            <a:r>
              <a:rPr lang="en-US" sz="1400" b="1" dirty="0">
                <a:latin typeface="D-DIN" panose="020B0504030202030204" pitchFamily="34" charset="0"/>
                <a:cs typeface="Calibri" panose="020F0502020204030204" pitchFamily="34" charset="0"/>
              </a:rPr>
              <a:t>PATIENTS</a:t>
            </a:r>
            <a:r>
              <a:rPr lang="en-US" sz="1400" dirty="0">
                <a:latin typeface="D-DIN" panose="020B0504030202030204" pitchFamily="34" charset="0"/>
                <a:cs typeface="Calibri" panose="020F0502020204030204" pitchFamily="34" charset="0"/>
              </a:rPr>
              <a:t> drop down at the top</a:t>
            </a:r>
          </a:p>
          <a:p>
            <a:pPr marL="742950" lvl="1" indent="-285750">
              <a:buFont typeface="Arial" panose="020B0604020202020204" pitchFamily="34" charset="0"/>
              <a:buChar char="•"/>
            </a:pPr>
            <a:r>
              <a:rPr lang="en-US" sz="1400" dirty="0">
                <a:solidFill>
                  <a:schemeClr val="accent2"/>
                </a:solidFill>
                <a:latin typeface="D-DIN" panose="020B0504030202030204" pitchFamily="34" charset="0"/>
                <a:cs typeface="Calibri" panose="020F0502020204030204" pitchFamily="34" charset="0"/>
              </a:rPr>
              <a:t>Click on the first initial of the last name and Select the patient from the returned list</a:t>
            </a:r>
          </a:p>
          <a:p>
            <a:pPr marL="742950" lvl="1" indent="-285750">
              <a:buFont typeface="Arial" panose="020B0604020202020204" pitchFamily="34" charset="0"/>
              <a:buChar char="•"/>
            </a:pPr>
            <a:r>
              <a:rPr lang="en-US" sz="1400" dirty="0">
                <a:solidFill>
                  <a:schemeClr val="accent2"/>
                </a:solidFill>
                <a:latin typeface="D-DIN" panose="020B0504030202030204" pitchFamily="34" charset="0"/>
                <a:cs typeface="Calibri" panose="020F0502020204030204" pitchFamily="34" charset="0"/>
              </a:rPr>
              <a:t>All orders for this patient will list and there will be a report date and a printer icon. Click the printer icon to download the report.</a:t>
            </a:r>
            <a:endParaRPr lang="en-CA" sz="1400" dirty="0">
              <a:solidFill>
                <a:schemeClr val="accent2"/>
              </a:solidFill>
              <a:latin typeface="D-DIN" panose="020B0504030202030204" pitchFamily="34" charset="0"/>
              <a:cs typeface="Calibri" panose="020F0502020204030204" pitchFamily="34" charset="0"/>
            </a:endParaRPr>
          </a:p>
          <a:p>
            <a:pPr marL="742950" lvl="1" indent="-285750">
              <a:buFont typeface="Arial" panose="020B0604020202020204" pitchFamily="34" charset="0"/>
              <a:buChar char="•"/>
            </a:pPr>
            <a:endParaRPr lang="en-US" sz="1400" dirty="0">
              <a:latin typeface="D-DIN" panose="020B0504030202030204" pitchFamily="34" charset="0"/>
              <a:cs typeface="Calibri" panose="020F0502020204030204" pitchFamily="34" charset="0"/>
            </a:endParaRPr>
          </a:p>
          <a:p>
            <a:pPr marL="285750" indent="-285750">
              <a:buFont typeface="Arial" panose="020B0604020202020204" pitchFamily="34" charset="0"/>
              <a:buChar char="•"/>
            </a:pPr>
            <a:endParaRPr lang="en-US" sz="1400" dirty="0">
              <a:latin typeface="D-DIN" panose="020B0504030202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1CB9870-E90A-4B94-9C34-5567E1CCFD20}"/>
              </a:ext>
            </a:extLst>
          </p:cNvPr>
          <p:cNvPicPr>
            <a:picLocks noChangeAspect="1"/>
          </p:cNvPicPr>
          <p:nvPr/>
        </p:nvPicPr>
        <p:blipFill>
          <a:blip r:embed="rId4"/>
          <a:stretch>
            <a:fillRect/>
          </a:stretch>
        </p:blipFill>
        <p:spPr>
          <a:xfrm>
            <a:off x="5099049" y="749258"/>
            <a:ext cx="3610247" cy="1246221"/>
          </a:xfrm>
          <a:prstGeom prst="rect">
            <a:avLst/>
          </a:prstGeom>
        </p:spPr>
      </p:pic>
      <p:pic>
        <p:nvPicPr>
          <p:cNvPr id="21" name="Picture 20">
            <a:extLst>
              <a:ext uri="{FF2B5EF4-FFF2-40B4-BE49-F238E27FC236}">
                <a16:creationId xmlns:a16="http://schemas.microsoft.com/office/drawing/2014/main" id="{C01216C9-3785-4934-AD64-AD31D4BEE322}"/>
              </a:ext>
            </a:extLst>
          </p:cNvPr>
          <p:cNvPicPr>
            <a:picLocks noChangeAspect="1"/>
          </p:cNvPicPr>
          <p:nvPr/>
        </p:nvPicPr>
        <p:blipFill>
          <a:blip r:embed="rId5"/>
          <a:stretch>
            <a:fillRect/>
          </a:stretch>
        </p:blipFill>
        <p:spPr>
          <a:xfrm>
            <a:off x="5067477" y="2105098"/>
            <a:ext cx="1733645" cy="1317628"/>
          </a:xfrm>
          <a:prstGeom prst="rect">
            <a:avLst/>
          </a:prstGeom>
        </p:spPr>
      </p:pic>
      <p:pic>
        <p:nvPicPr>
          <p:cNvPr id="22" name="Picture 21">
            <a:extLst>
              <a:ext uri="{FF2B5EF4-FFF2-40B4-BE49-F238E27FC236}">
                <a16:creationId xmlns:a16="http://schemas.microsoft.com/office/drawing/2014/main" id="{2473735C-8D8D-4548-B83D-DA31B98FA769}"/>
              </a:ext>
            </a:extLst>
          </p:cNvPr>
          <p:cNvPicPr>
            <a:picLocks noChangeAspect="1"/>
          </p:cNvPicPr>
          <p:nvPr/>
        </p:nvPicPr>
        <p:blipFill>
          <a:blip r:embed="rId6"/>
          <a:stretch>
            <a:fillRect/>
          </a:stretch>
        </p:blipFill>
        <p:spPr>
          <a:xfrm>
            <a:off x="6801122" y="2032638"/>
            <a:ext cx="2133600" cy="1462547"/>
          </a:xfrm>
          <a:prstGeom prst="rect">
            <a:avLst/>
          </a:prstGeom>
        </p:spPr>
      </p:pic>
      <p:pic>
        <p:nvPicPr>
          <p:cNvPr id="8" name="Picture 7">
            <a:extLst>
              <a:ext uri="{FF2B5EF4-FFF2-40B4-BE49-F238E27FC236}">
                <a16:creationId xmlns:a16="http://schemas.microsoft.com/office/drawing/2014/main" id="{97237B11-5251-4162-9F1F-886B7AF9EDE6}"/>
              </a:ext>
            </a:extLst>
          </p:cNvPr>
          <p:cNvPicPr>
            <a:picLocks noChangeAspect="1"/>
          </p:cNvPicPr>
          <p:nvPr/>
        </p:nvPicPr>
        <p:blipFill>
          <a:blip r:embed="rId7"/>
          <a:stretch>
            <a:fillRect/>
          </a:stretch>
        </p:blipFill>
        <p:spPr>
          <a:xfrm>
            <a:off x="1327150" y="3564612"/>
            <a:ext cx="4851400" cy="1462546"/>
          </a:xfrm>
          <a:prstGeom prst="rect">
            <a:avLst/>
          </a:prstGeom>
        </p:spPr>
      </p:pic>
      <p:cxnSp>
        <p:nvCxnSpPr>
          <p:cNvPr id="10" name="Straight Arrow Connector 9">
            <a:extLst>
              <a:ext uri="{FF2B5EF4-FFF2-40B4-BE49-F238E27FC236}">
                <a16:creationId xmlns:a16="http://schemas.microsoft.com/office/drawing/2014/main" id="{0088EFA8-C274-4E1A-B2AA-65F5E43EF1E5}"/>
              </a:ext>
            </a:extLst>
          </p:cNvPr>
          <p:cNvCxnSpPr>
            <a:cxnSpLocks/>
          </p:cNvCxnSpPr>
          <p:nvPr/>
        </p:nvCxnSpPr>
        <p:spPr>
          <a:xfrm>
            <a:off x="3860800" y="4629150"/>
            <a:ext cx="0" cy="298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A300D77-3CCC-42C3-ACCC-B789AF0E00C7}"/>
              </a:ext>
            </a:extLst>
          </p:cNvPr>
          <p:cNvCxnSpPr>
            <a:cxnSpLocks/>
          </p:cNvCxnSpPr>
          <p:nvPr/>
        </p:nvCxnSpPr>
        <p:spPr>
          <a:xfrm>
            <a:off x="4654550" y="3314700"/>
            <a:ext cx="1314719" cy="16129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071FF0A-B7FD-400B-AE59-B5C50E7601AB}"/>
              </a:ext>
            </a:extLst>
          </p:cNvPr>
          <p:cNvSpPr txBox="1"/>
          <p:nvPr/>
        </p:nvSpPr>
        <p:spPr>
          <a:xfrm>
            <a:off x="6692900" y="3799558"/>
            <a:ext cx="2343422" cy="646331"/>
          </a:xfrm>
          <a:prstGeom prst="rect">
            <a:avLst/>
          </a:prstGeom>
          <a:noFill/>
        </p:spPr>
        <p:txBody>
          <a:bodyPr wrap="square" rtlCol="0">
            <a:spAutoFit/>
          </a:bodyPr>
          <a:lstStyle/>
          <a:p>
            <a:r>
              <a:rPr lang="en-US" sz="1200" dirty="0">
                <a:latin typeface="D-DIN" panose="020B0504030202030204" pitchFamily="34" charset="0"/>
                <a:cs typeface="Calibri" panose="020F0502020204030204" pitchFamily="34" charset="0"/>
              </a:rPr>
              <a:t>*A system-generated notification will be sent by email when a report is available</a:t>
            </a:r>
          </a:p>
        </p:txBody>
      </p:sp>
    </p:spTree>
    <p:extLst>
      <p:ext uri="{BB962C8B-B14F-4D97-AF65-F5344CB8AC3E}">
        <p14:creationId xmlns:p14="http://schemas.microsoft.com/office/powerpoint/2010/main" val="59104020"/>
      </p:ext>
    </p:extLst>
  </p:cSld>
  <p:clrMapOvr>
    <a:masterClrMapping/>
  </p:clrMapOvr>
</p:sld>
</file>

<file path=ppt/theme/theme1.xml><?xml version="1.0" encoding="utf-8"?>
<a:theme xmlns:a="http://schemas.openxmlformats.org/drawingml/2006/main" name="Powerpoint_Template_16x9">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X IT - ITSM Observations - Jan-Feb 2019.potx" id="{FE90FCF0-F000-4E26-BDFC-26729517AC5A}" vid="{F8A8618E-CB7A-46E5-B8DA-92CC144FA36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rk Blue - Simple">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X IT - ITSM Observations - Jan-Feb 2019.potx" id="{FE90FCF0-F000-4E26-BDFC-26729517AC5A}" vid="{D2DCAC1D-E6AB-4954-9351-FA800D338F70}"/>
    </a:ext>
  </a:extLst>
</a:theme>
</file>

<file path=ppt/theme/theme3.xml><?xml version="1.0" encoding="utf-8"?>
<a:theme xmlns:a="http://schemas.openxmlformats.org/drawingml/2006/main" name="Light Blue Master">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X IT - ITSM Observations - Jan-Feb 2019.potx" id="{FE90FCF0-F000-4E26-BDFC-26729517AC5A}" vid="{AB719B88-4BF9-4A7C-BC2C-2A224B5C8D38}"/>
    </a:ext>
  </a:extLst>
</a:theme>
</file>

<file path=ppt/theme/theme4.xml><?xml version="1.0" encoding="utf-8"?>
<a:theme xmlns:a="http://schemas.openxmlformats.org/drawingml/2006/main" name="Dark Green Master">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X IT - ITSM Observations - Jan-Feb 2019.potx" id="{FE90FCF0-F000-4E26-BDFC-26729517AC5A}" vid="{ED0A0966-7BFA-48BB-8712-E4E5667444D6}"/>
    </a:ext>
  </a:extLst>
</a:theme>
</file>

<file path=ppt/theme/theme5.xml><?xml version="1.0" encoding="utf-8"?>
<a:theme xmlns:a="http://schemas.openxmlformats.org/drawingml/2006/main" name="Dark Grey Master">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X IT - ITSM Observations - Jan-Feb 2019.potx" id="{FE90FCF0-F000-4E26-BDFC-26729517AC5A}" vid="{553A9A9B-DC6F-4AAE-9F7E-9301E657C50C}"/>
    </a:ext>
  </a:extLst>
</a:theme>
</file>

<file path=ppt/theme/theme6.xml><?xml version="1.0" encoding="utf-8"?>
<a:theme xmlns:a="http://schemas.openxmlformats.org/drawingml/2006/main" name="Rose Master">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X IT - ITSM Observations - Jan-Feb 2019.potx" id="{FE90FCF0-F000-4E26-BDFC-26729517AC5A}" vid="{5BC3D969-D5C6-4876-8EA9-5B423144E410}"/>
    </a:ext>
  </a:extLst>
</a:theme>
</file>

<file path=ppt/theme/theme7.xml><?xml version="1.0" encoding="utf-8"?>
<a:theme xmlns:a="http://schemas.openxmlformats.org/drawingml/2006/main" name="Dark Grey Solid Master">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err="1" smtClean="0">
            <a:solidFill>
              <a:srgbClr val="FFFFFF"/>
            </a:solidFill>
          </a:defRPr>
        </a:defPPr>
      </a:lstStyle>
    </a:txDef>
  </a:objectDefaults>
  <a:extraClrSchemeLst/>
  <a:extLst>
    <a:ext uri="{05A4C25C-085E-4340-85A3-A5531E510DB2}">
      <thm15:themeFamily xmlns:thm15="http://schemas.microsoft.com/office/thememl/2012/main" name="JAX IT - ITSM Observations - Jan-Feb 2019.potx" id="{FE90FCF0-F000-4E26-BDFC-26729517AC5A}" vid="{2B1FD6F3-1468-4AD9-8587-F8BB9FED969F}"/>
    </a:ext>
  </a:extLst>
</a:theme>
</file>

<file path=ppt/theme/theme8.xml><?xml version="1.0" encoding="utf-8"?>
<a:theme xmlns:a="http://schemas.openxmlformats.org/drawingml/2006/main" name="Dark Blue Solid Master">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err="1" smtClean="0">
            <a:solidFill>
              <a:srgbClr val="FFFFFF"/>
            </a:solidFill>
          </a:defRPr>
        </a:defPPr>
      </a:lstStyle>
    </a:txDef>
  </a:objectDefaults>
  <a:extraClrSchemeLst/>
  <a:extLst>
    <a:ext uri="{05A4C25C-085E-4340-85A3-A5531E510DB2}">
      <thm15:themeFamily xmlns:thm15="http://schemas.microsoft.com/office/thememl/2012/main" name="JAX IT - ITSM Observations - Jan-Feb 2019.potx" id="{FE90FCF0-F000-4E26-BDFC-26729517AC5A}" vid="{FF6D6894-02EB-4A44-9E60-426D04D1FE2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0D61E68-AAF6-4244-BC0B-0453A0244B4F}">
  <we:reference id="wa104178141" version="3.10.0.152" store="en-US" storeType="OMEX"/>
  <we:alternateReferences>
    <we:reference id="WA104178141" version="3.10.0.152"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2E2FC3B2D974393E94E51246D54AC" ma:contentTypeVersion="4" ma:contentTypeDescription="Create a new document." ma:contentTypeScope="" ma:versionID="2be8725ac7d7ab34e41f14277c3df754">
  <xsd:schema xmlns:xsd="http://www.w3.org/2001/XMLSchema" xmlns:xs="http://www.w3.org/2001/XMLSchema" xmlns:p="http://schemas.microsoft.com/office/2006/metadata/properties" xmlns:ns2="04b7e6c7-5f48-448c-a078-412551ce546f" xmlns:ns3="c9757f96-c151-4f4c-9f86-45f4e8f593f6" targetNamespace="http://schemas.microsoft.com/office/2006/metadata/properties" ma:root="true" ma:fieldsID="cf913f6a5a45896e218ae69c01925ec4" ns2:_="" ns3:_="">
    <xsd:import namespace="04b7e6c7-5f48-448c-a078-412551ce546f"/>
    <xsd:import namespace="c9757f96-c151-4f4c-9f86-45f4e8f593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7e6c7-5f48-448c-a078-412551ce5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757f96-c151-4f4c-9f86-45f4e8f593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34C5A0-56F7-47E0-8888-B4A31DBA64C3}"/>
</file>

<file path=customXml/itemProps2.xml><?xml version="1.0" encoding="utf-8"?>
<ds:datastoreItem xmlns:ds="http://schemas.openxmlformats.org/officeDocument/2006/customXml" ds:itemID="{66F81E6E-CCCE-492F-A677-7B3419161FC2}">
  <ds:schemaRefs>
    <ds:schemaRef ds:uri="http://schemas.microsoft.com/sharepoint/v3/contenttype/forms"/>
  </ds:schemaRefs>
</ds:datastoreItem>
</file>

<file path=customXml/itemProps3.xml><?xml version="1.0" encoding="utf-8"?>
<ds:datastoreItem xmlns:ds="http://schemas.openxmlformats.org/officeDocument/2006/customXml" ds:itemID="{B6F33AF4-40D1-4A73-B0D1-487E7942A92B}">
  <ds:schemaRef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 ds:uri="http://schemas.microsoft.com/office/2006/documentManagement/types"/>
    <ds:schemaRef ds:uri="04b7e6c7-5f48-448c-a078-412551ce546f"/>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83075</TotalTime>
  <Words>1390</Words>
  <Application>Microsoft Office PowerPoint</Application>
  <PresentationFormat>On-screen Show (16:9)</PresentationFormat>
  <Paragraphs>135</Paragraphs>
  <Slides>10</Slides>
  <Notes>8</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10</vt:i4>
      </vt:variant>
    </vt:vector>
  </HeadingPairs>
  <TitlesOfParts>
    <vt:vector size="22" baseType="lpstr">
      <vt:lpstr>Arial</vt:lpstr>
      <vt:lpstr>Calibri</vt:lpstr>
      <vt:lpstr>Courier New</vt:lpstr>
      <vt:lpstr>D-DIN</vt:lpstr>
      <vt:lpstr>Powerpoint_Template_16x9</vt:lpstr>
      <vt:lpstr>Dark Blue - Simple</vt:lpstr>
      <vt:lpstr>Light Blue Master</vt:lpstr>
      <vt:lpstr>Dark Green Master</vt:lpstr>
      <vt:lpstr>Dark Grey Master</vt:lpstr>
      <vt:lpstr>Rose Master</vt:lpstr>
      <vt:lpstr>Dark Grey Solid Master</vt:lpstr>
      <vt:lpstr>Dark Blue Solid Master</vt:lpstr>
      <vt:lpstr> CareEvolve  Molecular Pathology Clinical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questions or issues,  please contact our  Clinical Customer Support Team  by email CGL_CS@jax.org or  phone 860.837.2320 </vt:lpstr>
    </vt:vector>
  </TitlesOfParts>
  <Manager/>
  <Company>The Jackson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TWoods@moderngridpartners.com</dc:creator>
  <cp:keywords/>
  <dc:description/>
  <cp:lastModifiedBy>Shannon Rowe</cp:lastModifiedBy>
  <cp:revision>830</cp:revision>
  <dcterms:created xsi:type="dcterms:W3CDTF">2013-06-03T21:39:57Z</dcterms:created>
  <dcterms:modified xsi:type="dcterms:W3CDTF">2022-07-18T16:36:46Z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0x010100DE52E2FC3B2D974393E94E51246D54AC</vt:lpwstr>
  </property>
  <property fmtid="{D5CDD505-2E9C-101B-9397-08002B2CF9AE}" pid="3" name="_dlc_DocIdItemGuid">
    <vt:lpwstr>78997aa4-1153-443e-936d-2549adea6da5</vt:lpwstr>
  </property>
</Properties>
</file>